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70" r:id="rId7"/>
    <p:sldId id="271" r:id="rId8"/>
    <p:sldId id="282" r:id="rId9"/>
    <p:sldId id="283" r:id="rId10"/>
    <p:sldId id="284" r:id="rId11"/>
    <p:sldId id="286" r:id="rId12"/>
    <p:sldId id="289" r:id="rId13"/>
    <p:sldId id="290" r:id="rId14"/>
    <p:sldId id="268" r:id="rId15"/>
    <p:sldId id="291" r:id="rId16"/>
    <p:sldId id="269" r:id="rId17"/>
    <p:sldId id="281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514" autoAdjust="0"/>
  </p:normalViewPr>
  <p:slideViewPr>
    <p:cSldViewPr showGuides="1">
      <p:cViewPr varScale="1">
        <p:scale>
          <a:sx n="82" d="100"/>
          <a:sy n="82" d="100"/>
        </p:scale>
        <p:origin x="576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364CFF0-D9AD-4A96-A148-F57A9F08D364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 편집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5A375F7-3FBC-466E-8D4A-264DB60F47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BB9A878-834B-4B77-98EA-E0568A7D90CB}" type="slidenum">
              <a:rPr lang="ko-KR" altLang="en-US" smtClean="0"/>
              <a:pPr/>
              <a:t>1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13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70068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F84EE1F-28CD-430F-B707-1938BC921842}" type="slidenum">
              <a:rPr lang="ko-KR" altLang="en-US" smtClean="0"/>
              <a:pPr/>
              <a:t>14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96DAF9B-D172-4198-8CE0-02297A95AB81}" type="slidenum">
              <a:rPr lang="ko-KR" altLang="en-US" smtClean="0"/>
              <a:pPr/>
              <a:t>15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05874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96DAF9B-D172-4198-8CE0-02297A95AB81}" type="slidenum">
              <a:rPr lang="ko-KR" altLang="en-US" smtClean="0"/>
              <a:pPr/>
              <a:t>16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4EFE042-A07F-4C44-9A3A-58BBC889BC6A}" type="slidenum">
              <a:rPr lang="ko-KR" altLang="en-US" smtClean="0"/>
              <a:pPr/>
              <a:t>17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2539B05-C186-4542-A69F-17ECA5CE4AE1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16FB74A-36E9-483C-B9B5-CBCFD2D83AC4}" type="slidenum">
              <a:rPr lang="ko-KR" altLang="en-US" smtClean="0"/>
              <a:pPr/>
              <a:t>3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375F7-3FBC-466E-8D4A-264DB60F47D3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844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8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2431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9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0408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10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37352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6494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E1CAEE-E13B-4937-8400-0AD6154EBE13}" type="slidenum">
              <a:rPr lang="ko-KR" altLang="en-US" smtClean="0"/>
              <a:pPr/>
              <a:t>12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5936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84F2F-E9A5-4202-835D-006A0C869D46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85A02-34E9-41BA-B3D0-427AA7A2C7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2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1C9FD-62EC-408A-9378-AED047E8232B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029FA-E9F6-4889-B332-0D7D0E855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67E86-9B0C-4C89-ACCD-F5161A93F41C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76FA5-B937-4613-B3FA-0DB9E8525A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7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7E74E-F54D-4026-BA72-727A053ECD80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1DF79-DDFF-4BAC-82CD-E78A16C8C1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1FEB1-399B-462C-A7B1-17E098ECB7D4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E1E9C-2593-4DB8-8340-2A27CE710CE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B038C-83E8-4961-A568-EC2FB00166F5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B19F4-F4AE-42C1-889D-F6F2B1F9DD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0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CD76C-4641-46A2-9F9E-60AAB89641C8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EFA0E-1442-4E8E-94D8-537B82A553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B3C4F-C9FF-4BFF-AE36-6BF60050707A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D39BB-D259-4ED1-91FA-6DB7FADA28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7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E271C-26E5-49FA-9CA3-6EFF53C3273F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94747-D449-474F-B175-48EB4C9B33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5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09484-F63C-45C9-972A-B7BC873E0E77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FFF7-F3E5-42CB-9D56-1845C4AF3E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E10DD-8CA0-4FC8-A591-9ACA027D6149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699C7-958C-4159-9395-D7ABDFEA71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0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456C24-EDCF-4ED9-8E42-F7F2A36BB582}" type="datetimeFigureOut">
              <a:rPr lang="ko-KR" altLang="en-US"/>
              <a:pPr>
                <a:defRPr/>
              </a:pPr>
              <a:t>2022-07-22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15A4CAE-3FF5-4CD9-A118-FF5DC52B6D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1000"/>
                </a:srgbClr>
              </a:gs>
              <a:gs pos="100000">
                <a:srgbClr val="004D86">
                  <a:alpha val="8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7" name="그룹 13"/>
          <p:cNvGrpSpPr>
            <a:grpSpLocks/>
          </p:cNvGrpSpPr>
          <p:nvPr/>
        </p:nvGrpSpPr>
        <p:grpSpPr bwMode="auto">
          <a:xfrm>
            <a:off x="4511676" y="2433638"/>
            <a:ext cx="3246438" cy="1282700"/>
            <a:chOff x="4727516" y="2676466"/>
            <a:chExt cx="2748795" cy="1088876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5191369" y="2676466"/>
              <a:ext cx="1753878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ALLIN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디지털컨버전스</a:t>
            </a: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 </a:t>
            </a:r>
            <a:r>
              <a:rPr kumimoji="0"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공공데이터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융합 자바</a:t>
            </a:r>
            <a:endParaRPr kumimoji="0"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/</a:t>
            </a:r>
            <a:r>
              <a:rPr kumimoji="0"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스프링 개발자 양성과정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79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기능정의서를 기반으로 나온 명사들의 메타 명을 정의</a:t>
            </a:r>
          </a:p>
          <a:p>
            <a:pPr eaLnBrk="1" hangingPunct="1">
              <a:buFontTx/>
              <a:buChar char="-"/>
            </a:pP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회의를 통하여 </a:t>
            </a:r>
            <a:r>
              <a:rPr kumimoji="0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팀원간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중복된 </a:t>
            </a:r>
            <a:r>
              <a:rPr kumimoji="0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메타명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조율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메타데이터 정의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7" name="직사각형 1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9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0" name="양쪽 모서리가 둥근 사각형 19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30" name="양쪽 모서리가 둥근 사각형 29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31" name="양쪽 모서리가 둥근 사각형 30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36" y="2060848"/>
            <a:ext cx="8156106" cy="45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테이블정의서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메타데이터를 기반으로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논리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ERD,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물리</a:t>
            </a:r>
            <a:r>
              <a:rPr kumimoji="0" lang="en-US" altLang="ko-KR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  <a:r>
              <a:rPr kumimoji="0" lang="en-US" altLang="ko-KR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보류</a:t>
            </a:r>
            <a:r>
              <a:rPr kumimoji="0" lang="en-US" altLang="ko-KR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7" name="직사각형 1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9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0" name="양쪽 모서리가 둥근 사각형 19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30" name="양쪽 모서리가 둥근 사각형 29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31" name="양쪽 모서리가 둥근 사각형 30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98" y="2276872"/>
            <a:ext cx="8063127" cy="42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팀원 간 </a:t>
            </a:r>
            <a:r>
              <a:rPr kumimoji="0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케이스별로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테스트 수행 후 오류발생 조치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7" name="직사각형 16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8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0" name="양쪽 모서리가 둥근 사각형 19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30" name="양쪽 모서리가 둥근 사각형 29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31" name="양쪽 모서리가 둥근 사각형 30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0" y="2095812"/>
            <a:ext cx="4248471" cy="1045156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/>
        </p:nvSpPr>
        <p:spPr>
          <a:xfrm>
            <a:off x="1232210" y="326421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404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맵핑값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오류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759" y="2023804"/>
            <a:ext cx="3856054" cy="1117164"/>
          </a:xfrm>
          <a:prstGeom prst="rect">
            <a:avLst/>
          </a:prstGeom>
        </p:spPr>
      </p:pic>
      <p:sp>
        <p:nvSpPr>
          <p:cNvPr id="24" name="Text Placeholder 2"/>
          <p:cNvSpPr txBox="1">
            <a:spLocks/>
          </p:cNvSpPr>
          <p:nvPr/>
        </p:nvSpPr>
        <p:spPr>
          <a:xfrm>
            <a:off x="5523889" y="3264211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DB LOCK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걸림 현상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97" y="3825543"/>
            <a:ext cx="4265424" cy="2075131"/>
          </a:xfrm>
          <a:prstGeom prst="rect">
            <a:avLst/>
          </a:prstGeom>
        </p:spPr>
      </p:pic>
      <p:sp>
        <p:nvSpPr>
          <p:cNvPr id="25" name="Text Placeholder 2"/>
          <p:cNvSpPr txBox="1">
            <a:spLocks/>
          </p:cNvSpPr>
          <p:nvPr/>
        </p:nvSpPr>
        <p:spPr>
          <a:xfrm>
            <a:off x="910630" y="6040513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TOMCAT_SERVER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오류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439" y="3794783"/>
            <a:ext cx="4501244" cy="2105891"/>
          </a:xfrm>
          <a:prstGeom prst="rect">
            <a:avLst/>
          </a:prstGeom>
        </p:spPr>
      </p:pic>
      <p:sp>
        <p:nvSpPr>
          <p:cNvPr id="26" name="Text Placeholder 2"/>
          <p:cNvSpPr txBox="1">
            <a:spLocks/>
          </p:cNvSpPr>
          <p:nvPr/>
        </p:nvSpPr>
        <p:spPr>
          <a:xfrm>
            <a:off x="5772268" y="6040512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KAKAO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지도 인증키 오류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2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5824" y="2132548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여행 프로세스를 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세세하고 체계적으로 관리하도록 </a:t>
            </a: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</a:t>
            </a:r>
            <a:endParaRPr kumimoji="0" lang="en-US" altLang="ko-KR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</a:t>
            </a:r>
            <a:r>
              <a:rPr kumimoji="0" lang="en-US" altLang="ko-KR" sz="24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8" name="직사각형 1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9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0" name="양쪽 모서리가 둥근 사각형 19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30" name="양쪽 모서리가 둥근 사각형 29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31" name="양쪽 모서리가 둥근 사각형 30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4" y="2137311"/>
            <a:ext cx="8500751" cy="46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01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55638" y="5805488"/>
            <a:ext cx="931862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76400" y="5949280"/>
            <a:ext cx="4591050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지도에 </a:t>
            </a:r>
            <a:r>
              <a:rPr kumimoji="0"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마커를</a:t>
            </a:r>
            <a:r>
              <a:rPr kumimoji="0"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생성하여 여행 일정 </a:t>
            </a:r>
            <a:r>
              <a:rPr kumimoji="0"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플래너를</a:t>
            </a:r>
            <a:r>
              <a:rPr kumimoji="0"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작성할 수 있다</a:t>
            </a:r>
            <a:r>
              <a:rPr kumimoji="0"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243463" y="5805760"/>
            <a:ext cx="931863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239222" y="6069013"/>
            <a:ext cx="931863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204278" y="5939552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메인테마와</a:t>
            </a:r>
            <a:r>
              <a:rPr kumimoji="0"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서브테마</a:t>
            </a:r>
            <a:r>
              <a:rPr kumimoji="0"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특별시</a:t>
            </a:r>
            <a:r>
              <a:rPr kumimoji="0"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  <a:r>
              <a:rPr kumimoji="0"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도를 검색하여 정보 제공할 수 있다</a:t>
            </a:r>
            <a:r>
              <a:rPr kumimoji="0"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" name="AutoShape 2" descr="data:image/png;base64,iVBORw0KGgoAAAANSUhEUgAAA/gAAAJWCAYAAADsuiy9AAAAAXNSR0IArs4c6QAAIABJREFUeF7svQl0XFl197urNM+zLcmaPcijPLXndg900zSYZgpjmAKEBMIj5C06JItOyJdAAoR84YMQeCQB3gthSiBMCcth6Kbbbbttt+dBnkd5lGVrnqV667flI66qS1aVVCWp5H28vCRV3Xvuvb9z6tT5n73P3r6FCxcGxIoRMAJGwAgYASNgBIyAETACRsAIGAEjENcEfCbw47r97OaNgBEwAkbACBgBI2AEjIARMAJGwAgoARP41hGMgBEwAkbACBgBI2AEjIARMAJGwAjMAAIm8GdAI9ojGAEjYASMgBEwAkbACBgBI2AEjIARMIFvfcAIGAEjYASMgBEwAkbACBgBI2AEjMAMIGACfwY0oj2CETACRsAIGAEjYASMgBEwAkbACBgBE/jWB4yAETACRsAIGAEjYASMgBEwAkbACMwAAibwZ0Aj2iMYASNgBIyAETACRsAIGAEjYASMgBEwgW99wAgYASNgBIyAETACRsAIGAEjYASMwAwgYAJ/BjSiPYIRMAJGwAgYASNgBIyAETACRsAIGAET+NYHjIARMAJGwAgYASNgBIyAETACRsAIzAACJvBnQCPaIxgBI2AEjIARMAJGwAgYASNgBIyAETCBb33ACBgBI2AEjIARMAJGwAgYASNgBIzADCBgAn8GNKI9ghEwAkbACBgBI2AEjIARMAJGwAgYARP41geMgBEwAkbACBgBI2AEjIARMAJGwAjMAAIm8GdAI9ojGAEjYASMgBEwAkbACBgBI2AEjIARMIFvfcAIGAEjYASMgBEwAkbACBgBI2AEjMAMIGACfwY0oj2CETACRsAIGAEjYASMgBEwAkbACBgBE/jWB4yAETACRsAIGAEjYASMgBEwAkbACMwAAibwZ0Aj2iMYASNgBIyAETACRsAIGAEjYASMgBEwgW99wAgYASNgBIyAETACRsAIGAEjYASMwAwgYAJ/BjSiPYIRMAJGwAgYASNgBIyAETACRsAIGAET+NYHjIARMAJGwAgYASNgBIyAETACRsAIzAACJvBnQCPaIxgBI2AEjIARMAJGwAgYASNgBIyAETCBb33ACBgBI2AEjIARMAJGwAgYASNgBIzADCBgAn8GNKI9ghEwAkbACBgBI2AEjIARMAJGwAgYARP41geMgBEwAkbACBgBI2AEjIARMAJGwAjMAAIm8GdAI9ojGAEjYASMgBEwAkbACBgBI2AEjIARMIFvfcAIGAEjYASMgBEwAkbACBgBI2AEjMAMIGACfwY0oj2CETACRsAIGAEjYASMgBEwAkbACBgBE/jWB4yAETACRsAIGAEjYASMgBEwAkbACMwAAibwZ0Aj2iMYASNgBIyAETACRsAIGAEjYASMgBEwgW99wAgYASNgBIyAETACRsAIGAEjYASMwAwgYAJ/BjSiPYIRMAJGwAgYASNgBIyAETACRsAIGAET+NYHjIARMAJGwAgYASNgBIyAETACRsAIzAACJvBnQCPaIxgBI2AEjIARMAJGwAgYASNgBIyAETCBb33ACBgBI2AEjIARMAJGwAgYASNgBIzADCBgAn8GNKI9ghEwAkbACBgBI2AEjIARMAJGwAgYARP41geMgBEwAkbACBgBI2AEjIARMAJGwAjMAAIm8GdAI9ojGAEjYASMgBEwAkbACBgBI2AEjIARMIFvfcAIGAEjYASMgBEwAkbACBgBI2AEjMAMIGACfwY0oj2CETACRsAIGAEjYASMgBEwAkbACBgBE/jWB4yAEZixBD767hvy8Np2qSnrFZ9v5GMODorsPZYu7/p4hdx+x19L57rXiC8h8SUsAv19kvnLb0jOTz4/YznZg00+gbKyMsnLyxO/3/+Siw8ODkpjY6O+npubK8nJyeIL6sCBQEDa29vl7NmzUl5erseFqmtgYEBu3rypdRUUFEhi4kv7ONdrbW2VCxcuTD4Iu6IRMAJGwAgYASMQVQIm8KOK0yozAkZgOhE49J/HJcEvEkJD6W0ODIosfd1CufzFQ+JLTBr11hH5c/6wbjo9mt1LnBNYtmyZVFdXy7vf/W4V807Q/+IXv5CWlhZBdFMQ9sXFxfK2t71NlixZIt3d3bJr1y7ZunWr3LhxQw4fPizUlZGRIffff7+88pWvlPz8fDl58qR861vfkvPnzwuLAa4u6nvd614nixYt0uv8+te/lmPHjun1qMuKETACRsAIGAEjEN8ETODHd/vZ3RsBI3AXAvU/OT7i3W17MyQjbVBWLe4afn3RaxbKlS/XD/+dcO2MJDRdkb6qZRLIyB1+vfQPFhlrIxA1Ag888IBs2bJFrfMvvviiXLp0SZYvX67CHGt6Z2enXmvOnDny4Q9/WH7yk5/IvHnzpKenR0X/7Nmz5bvf/a78/Oc/l/Xr18vjjz8ur3/96+XatWty+/ZtWbBggQr7T37yk3Lu3Dmta/HixXocngNcLz09XbKzs2X//v3y3HPP6X8rRsAIGAEjYASMQHwTMIEf3+1nd28EjEAYAr+rxycdnX752g/zpSBnQN7waIsK/ZTkgAwL/IF+8XV3SOqxbZJ08ah0rX6V9BdXSyA1U69gAt+6WjQJIPBXrFghO3bskIcfflhWr16t4h6rek5OjvzgBz/Qy73jHe9Q6/zChQv1dVzur1y5Im1tbbJz50758pe/LE888YQuAuCqf/HixWGBn5aWJrt375a///u/H771j3zkI/Ltb39b+vr61KUfrwBc/RH5Bw8ejOYjWl1GwAgYASNgBIzAFBAwgT8F0O2SRsAITA4BZ8E/cipVtu3LkJ0HMyQ9dVA2rOiQzSs7pKa8d1jg+9pvS+rRbZJybJskNF+XvrKF0r14s/Qu2WwCf3Ka6566ihP4uNCvXbtWRfm+ffvk1q1b8prXvEYt9pSPfvSj6kKPtb+wsFD6+/vl6NGjcv36dTlz5ox88YtflLe85S3y1FNPSVJSkpw4cULfW7VqlWRmZkpTU5N86EMfGmb7h3/4h7qI4Cz4eAjg8n/gwAET+PdUD7SHNQJGwAgYgZlKwAT+TG1Zey4jYATECfyrjYlytiFZfvR0juRkDshjm9pkblmvFOQO/Ebg93RK4rWzKvD52bNoo/RW1clA8VwT+NaXok4Agb9hwwbp6OhQd/y9e/cOX8Mr8D/wgQ/Ixo0b1ZUfl3v24GNxR9yzCPDDH/5QXfOffPJJ3Xu/fft2fe/Vr3718F78T3ziEyMEPlsAGhoa1EW/tLRUXnjhBRP4UW9hq9AIGAEjYASMwNQQMIE/NdztqkbACEwCgeA9+D95JluyMwfkoTUdw1cP3oOfdOHIsMAfzC4cPs5c9Cehwe6hS6xZs0YqKiqkpKTkrgJ/5cqV8r73vU+t911dXfL000/L8ePHda89rvpY/VkseNOb3iQPPfSQWvCvXr0q69atk5SUFPnqV7+qot8VLPgsJuApwPtz587VBQGz4N9Dnc8e1QgYASNgBGY0ARP4M7p57eGMwL1N4PAPh6LouwxjjbcTJDFBJC97QMEQqHwJUfT/4Yj4EhL0NV9Xu/h6u2QwI0ckMVlfCwz0y5wPL7u3YdrTR5UAke/ZA19ZWSnz58+X5ubm4foR/t///vf1b/bRb9q0SV7+8pdrKjxe/9WvfjXULwMBOXTokO7lr6qqkle84hVaV0JCglr62d9PED4XsI/gfOzBv3z5srr6c32C7CHu+U9dVoyAETACRsAIGIH4JmACP77bz+7eCBiBuxD43EevyKpFXVJS1Dcs8t3hiPsT51PkDX9ULTf/4P+RnkX3D4t8b5WI+7S9P5P8//dPjLURiBoBBHlWVpYKeES2t5Cy7tSpU/oSx+BKT6q81NRUtbyzrx5xj3A/ffq0ptsjAB8LALjpk+seaz978TmGPfcUrsOCAkLfW9j/7/b0R+0BrSIjYASMgBEwAkZgSgiYwJ8S7HZRI2AEJoMAe5wRP1amjsCDDz6oadzY5/3ss89GdCNYuV/1qldpULkLFy4M//5f//VfEdVjB9+dAHv6XVA/Y2UEjIARMAJGwAjENwET+PHdfnb3RsAIjEJg1qxZ8va3v11++tOfGqMoE/jUpz6lOdtDFYLGfeUrXxkW87TBa1/7Wvnxj38s3/rWt4ZPIa3bY489Nuqd4Vp+5MgR+eAHPyjbtm0b8fs//MM/RPmJ7u3qFixYoC77MLdiBIyAETACRsAIxDcBE/jx3X5290bACIxCYPbs2fJbv/Vb8ulPfzrkEQUFBUI0cfKBewuv4yKN27KV8AmQqx3LOu7kv/d7vzeccu2P//iP5f3vf7/88z//s3zuc58LWeFox7j2w7pMznfakt+JGG8legTY349r/9atW6NXqdVkBIyAETACRsAITAkBE/hTgt0uagSMQKwJBAt8F4iMXOEEGSOC+MmTJ6WoqEhqampkYGBA9y2zz5kI5bt37471Lc6o+t/97nfLn/3Zn8nzzz+v2yKwCrvS29sr//iP/2gCf5q2uAn8adowdltGwAgYASNgBMZBwAT+OKDZKUbACEx/AqEs+EQnX7RokZw9e1bKyspU4CP22SOOCCVIWWZmpgn8CJsX6z3u90Rw//jHP67u+K6YBT9CmJNweG1trabo+8UvfqFXM4E/CdDtEkbACBgBI2AEJomACfxJAm2XMQJGYHIJBAt8Uo3l5eXJ/v37Nco40cSJVE7O8CeeeELa2to0bZgJ/Mjb6Qtf+MLwPnvSsHlLOAL/b//2b+Utb3mLfO1rX9OAerji0w6ufPvb374nXfQR4uS4T05OlmPHjmlE/fLyco2kT3nuuec03z2eJ/RnvFBIkcffJ06cEIIU8ve+ffs03z1u+JxLnATqoc5nnnnGBH7kXd7OMAJGwAgYASMwbQmYwJ+2TWM3ZgSMwEQIhLLgb9y4UQi+RyHNGG74c+bMESzQuOwTaMwEfmTU//qv/1re+ta3yp49e+R973uf5mT/4he/KCUlJcMVjeWi/73vfU9zvWNRfs973jN83r2+B99Z2i9evChLlizRxQ8EP1Hv2UbCgtWNGzfU+4RFANLg3bx5UwoLC3WxCtFPQciTju/gwYMaHBGRz2KBWfAj6+t2tBEwAkbACBiBeCBgAj8eWsnu0QgYgYgJhBL4jzzyiFo0sXT29PRoZHb+JtgeAmnlypVq5bQ9+GPjXrVqlfzpn/6pbm9A3PO7y93uPXssCz71fOlLX9Jc7YjOd73rXbqFgmICv1bgQ18l6GNxcfGwFR7rPWIf63xOTs5LBD4iHgu+s/4HC3zeu379ugYtNBf9sfu7HWEEjIARMAJGIF4ImMCPl5ay+zQCRiAiAqEEvhPwVITIr6+vV5HjCnvIsX7iro/4t/JSAjD6gz/4A3nlK1+pb/7Hf/yHfOYzn1G371BlLIH/F3/xF/LqV79a/uVf/kV+//d/X77xjW+IS4NnAr9W6urqlO3PfvazEXgffvhhXRCJRv56E/j2STcCRsAIGAEjMHMITInAZ+8fk8RwC5YL9s1GWoiMjYsiewwXLlwoP/zhD+V1r3ud7k20YgSMwMwmMFaavJn99LF7Oiz173znO9Vy/PnPf15/jrfwPfD1r39dXc8/8IEP6BhNFoM3vvGNKmrvdYE/Xq6RnmcCP1JidrwRMAJGwAgYgelLwFdSUhKY7NsjR/L/+l//K+zLknbpzW9+84jj582bJ08//bQGywou3/zmN+VP/uRP9P8HP/hBqaqq0v2L7Dd89NFHdT+ildgSYE9zqLaJ7VWtdiPwGwIm8GPfG/7u7/5Ofvu3f3vMC422Bx9L/YYNGwQrPwux7OH/6Ec/KuzJ/8u//EsT+GOSjc4BJvCjw9FqMQJGwAgYASMwHQhMicB3D05U389+9rM6obtw4cIIHkRN3rZtm3zlK18JyYn9hAQL8vl8I95nYvid73zHBP4U9y4T+FPcAHZ5MYE/PTrBaC76Tz31lLz73e/W9HqIeVcY+wnURyT9zs5O/Ykb+s6dO4d/f/LJJ6fHw82QuzCBP0Ma0h7DCBgBI2AEjICITKnAd1b1xx9/XA4dOjSiQc6fPy//+q//Kp/4xCciaigWCr773e+awI+IWvgHb9myRX7+859LX1/fXU8ygR8+UzsyNgScwP+bv/kbjZhvZWoIfOxjHxO8tv7pn/5JSIdHYfsUv5O1AKu9d/8+QeVw/d++fbu6/7O//8c//rEKfPc7i8JWokfgFa94hQbv27p1a/QqtZqMgBEwAkbACBiBKSEwpQIfCz5umR//+Mfl3/7t34YBMPn79a9/rZO5L3/5yyHBEBkYN/3gwgTFLPjR60tJSUmaPoz/RLkmGBbBngjuhGgiUjMRnHHHxw2X4GQUE/jRawOraXwEnMD/5Cc/Kf7AoMhIZ5+7VOqTgYBIgm/kogB9PC0tXdraWkecm5aeoX93dY4MMpeTmystzc3ju3nPWYMBn/glEMH9T/iSYVfwvz//f+Ttb3/HmMczNnzpH74of/vZz+ixWVnZOn60tw+NF5RQfN/4pjfLZz77t/LjH/9Idu7YMfz7R//vPxrzmlN5QKzbLL+gUGMVXLncEPIxq6pr5Py5oUwEY5X+QREWbk3gj0XK3jcCRsAIGAEjEB8EpkTgI8AffPDBsAmR15dIwt4S7h78D33oQ7oFoKysTPd52h78sLHrgdXV1Zo6DBfZhx56SHOEv/DCC8M5ls+dOydYf3Cz/Z3f+R2NhE0xgR8ZZzs6+gS8Aj/N3y/+MC8xKCI9gwmS5h+QtIwMqV6wSM/saGuVxKRkOVN/ROZU1khOfr6+3tbSLIHBQWk4f1YWLV8lPd1d0tnRIdm5+XLyyIEwrzr6Yd2Dfkn2B1TkL121TtrbmuX8qRPDv+fk5ktuQZF0trdJV2fnqO/39HTL9cuXZE5FtX5+L547JUWzSyU9M0uamxrl4J6dehNV82slITFJMjOztN6B/n45VX9Yzw0un/nfX5Atr32dPPWnH9No+im+Qa2vomYoiGpne6ukpmcqh/LqeZJfNFskMChdXZ3S29MtzbeapHhOhfT19ojP7xMcLeDryuvf+Gb5q898Tv77xz+SXTu3D//+px/9yIS5xrKCrkG/pPgHw+5z3MvcRUtloL9P2zZUWb5mg7YHbdXSfEsKimZLU+N1mV1aLieOHJDKmvn6Pq/RZlcbLkhz080xH7OtzydbXv1qE/hjkrIDjIARMAJGwAjEB4EpEfjk7mXyHW4hB3BwKiAn8D/3uc8Np1QKro8gex/5yMiJoAn8cKkPHYfALy0tVVH/2te+VgYHB+XAgQNSW1urFrjjx4/Lpk2b1Gvive99r0bEppjAj4yzHR19AqEEfsDvF19mpvgSkySAJT7EVhOvwJ89p1zSMzKls6NdMrNzBGt94/UraslHTPOePyFBero6VeAvWLpiWNR7f5/I03kFPnWmpqXJ9SsNUlE9T+/FCfyrDRf1Mnd7v+V2k8xftEz6B/rl+KF9UlY5V+tA6B/Zt0vPdwI/OTlFbt28oa/lF86S+oN7X/IYoQR+4exiySsokrbWFsnKzhGfP0GZLKxbJYODAyrsk5KSpa+vV9pbW/TYjvY2yc7N060/M0ngl8wpl9LySrnd1KjPmZKWLokJiXL71k0pKJwl1640SE5unqSkpimv3PwCXahpab4tJWUVKuaTU1IlISlJmq5fldaWZm2L3t4eXQzIzMqVhAS/NDXekNz8Qm1D+sjAQP9dFwu8DWkCfyKfTjvXCBgBI2AEjMD0IzCpAh8hSM7j8ZaDBw+qFZ4SrsC3KPrjpf0bgc+CDHtlSWH12GOPqcCnLckjvmPHDhP4E0NsZ8eIQCiB31FZI/0ZGeJXYR+Q1KtXJKGvV8TnE393t96JV+AjOovLKtXCjJCnIEARwT6fX5KSU1TcI6gQ+IhYxNzgQL/kF85Wy+pEi1fgY+VNSEiUrOxs9RLo6myXtPRMFeJY2O/2PkKzHS+ExKRhsb7m/od10QJrvrMcRyrw3/L2d4b1iBfOn5c/fvJJ6e3pku6uLunp6dJrFswu1nuCcV7hrBEC31ux15ofTxb8RctXC1vKVMznFcis4lIV+N1dnbrA4RZPnAUf0d5866aUVc+VrvY2GRgYlIYLZ9Qav3L9/XLl0gVJSx9aYKLN8ergeCfw+XswMKALBaN5A5jAD6vL2kFGwAgYASNgBOKSwKQKfCL1fvGLXxw3qN27d2vUZa/Ap76vfvWrak0moj7u4m9961vlv//7v2XWrFmWJm/ctIdOrKyslOLiYtm1a8i6F24xC364pOy4WBEIJfCb1myQlMYb0p+dI0nNTdKXVyC+vj7pz8ySgt079Fa8Ap+/s3Jy1SrOgpYToAmJCSrMEKo5eUOu+gh83KYTk5NjKvARhXgTULDiel30bzU1qmgc7f2L506rBd+56A+JyUYpq54n507Wq2CMxEXftV1/wCcD4lMX/WFXfFiqJblfuG5RcalueRgcGFSLdcvtmypAuR5i9SaeEekZ0t46MsZBrPpHLOv1uujzfPSLhgvnlD3FCXwWi1hkgUdr821pbbmlVvmU1FRtQyz4TuBzLtsfEO6431Oo17nt8ze/48mRkJAwvOgz1nOaBX8sQva+ETACRsAIGIH4IjCpAj+aaELtwWcCjqWZwG8E5yssLDSBH03oEdRlAj8CWHZoTAiEEvjNS1dIQk+XBBKTxN/VKYO4P3d3S39GuuQcG9r7HSzw3c0hTjOzc6Xx6uUR95tXWDQk2m42jni9uKxCrt1xm5/IA3ot+BOpZ6xzEZoISARipLEDvAI/+DqhOBSVzFF3/abr13QBhetS+nt7dQ95vJfx7MGP5JlzCwp1e4XbVuE9927vhbqGCfxIyNuxRsAIGAEjYASmP4EpE/ikP8IyPFYhKjv7vcdT2INvLvrjITfxc0zgT5yh1TAxAqEEfm9ungQys8QXCEigr1d/DmZkib+nS5KvXtELjibwJ3Y34z97sgT++O9Q5G4CfyL1xuu5sRb40eRiAj+aNK0uI2AEjIARMAJTT2DKBP7q1UP7Eu9W3vnOd8ojjzwypsDHWs9xa9askVaPe6cJ/KnrYCbwp469XXmIwKhR9FOSRfx+kZ4eEZ9fhHFoYECkt9cE/jg7jwn8keBM4I+zI9lpRsAIGAEjYASMwIQJTJnAD+fOn3rqKXnXu941boHvvQb780nx1t7ervv1rcSWgAn82PK12scm4BX4yb4B8fvGPocjGB16B/ySkoAtf+pL76BfEn2DYd//VNzxQECE3O9Jfhtb4R8Pbeb6SVe/yKu2WJq8qfjc2DWNgBEwAkbACMSCgG9WYcGUzMgOHj4sxcUlYz4TLvrzaqrvetxXvvpPmt9+9aqV0trSMmad8XIAk2ZESZi6ZFo81mAgIP6ERMnOzpbExMRpcU92E/cmAa/A9wcGI/gg+YTPXoJvaGgsmjVL07pRSO3WeGModRwlNTVVA6IN9A9Ie3vbCNA5ubnS0twcEj7B5ChdnR3D7/N5If1eG+n7PAXh7GfZYRoPBENrpj7x3WF2b/a43zx1rNssv6BQ+96Vyw0hUVdV18j5c2fDaob+QZEtW7ZIfn6+bN26Naxz7CAjYASMgBEwAkZg+hLwVc3OmxKB/8KBo3Lxwnl582u3DNMZGAxIn/gl9Y4VCLHYP0B0fJFEP5PH0DPcL3zln+Vljz4mm+6rk1u3b4uflFejHDt9m+Kld9aJFdE/KAkRTOwJWNXd2alCJJxCbmbSeo1VCCQWHEQs1DlMFnt9SSbwxwJq78ecwKgu+mNcOXgPfmlFlUbRpxA1/8rF80Ku9/yi2UjaIYt/T5c032qSglnFw2neyEfuDVZXVlWjdZBej3RpLc1N0tvToynP+vv6JDEpSRISk16SJs67B3/5mg0aKZ1I6uSv9x6/euMDGqCOyPQunVpSUpJekwj2pFdzf7vo69RDXnpX557nnxmmE1xHema25mYnKv6p+sMacd+VYBf9voGAMH4j/JMSfZIQxnjM+E9JCNfVIuY9aPwXGI+LvkuTN1pqO9f2RNZvab6lEfRp79ml5ZqOsbJmvrYjr9FGRNontd5Yxfbgj0XI3jcCRsAIGAEjEF8EfJvWrQ50d3ZI042hyMULlixXJ9WTRw/J+ocekwO7tklSSorkFxTJhTOn9BjSQ+UXzZK2lmbJImhVICDtLc2a1qettVmK51To5C89I1N67kwem65f1Qmf/hwcFAT+7DAs+FzvqT95Uv6/r/+LTqQHBgKSkuSX3v5BnQgykfznr31NXvP6N4ZF/sihg/LEYw+HdexUHzQegT9v0VK5dvmSpsoKVUorqjW1VuHsEj2O3NPJqakyt3aJ7Hr2l5rHmwkk6cDIsd3f1y8Fs2bL6WOHhQl+47WREcSDr2ECf6p7jV3fEQgl8AN+v/gyM8WXmCQBLOV9fS8B5hX4RHevqJ6r+e4pfF4unjsjWdk5kpNfqEZ1UpJhiSf1GQKfz97s0jJ97+CencP1l1XNleSUZBXzfOaGFuL69PNFSUvLkK6Odjl2cO+Ie/IKfHKqk/O+aHap9Pf36UIeqdZmzynXRQPupf7gXhX4ySmpcv3KJb0eAt/7txP43pRq1OnyrXMD3jrwYEhJTdeo7VzL5W53Nxos8HsHApKUICrw++4I98BgQMfsgTs7H9D8CX5c+4eOc7re/Z2SxPJJBKub06jrO4FfMqdcSssrdRGVxdSUtHRJTEgc6iuFs+TalQbJyc3TNHltrS2Sm1+gizctzbd1MYWxmHZLSErS787WlmZl39vbo+M4KfUSEvzS1HhDcvMLtX1YWBrQ9IR9utgzVjGBPxYhe98IGAEjYASMQHwR8D38wKZA6+0mFfhYlurWrFcBXn9wn6xYt0l6ujrl/JkTIwT+qg2bZf8Lzw/vZWciyN+UtQ+8TK1ch+5MbFdtfEB6u7t1ktJyu0nOHD+qx81fUKsWK29hYsdEMfmOBb+zb0Dn2wdIAAAgAElEQVTSkxLk8uXL0nizSZISfNJ/Z7KIRb+nf1At+5UV5YI7LO8h+HktkWN1kukfOVnu6pJzZ8/ERSt5Bf66Bx+VfTu3SVlVtbrAJ/gT5MbVBimvmScXTp+UirkLNI91SXmlCoei4hK5dbNRmm5ck5raxZKQkCgXTp+Q1pbb2r51923Q/NcN585KUnKy1C5bIQd2bdc25+fytRvFn5Ag+3duk0XLV8mJwwelesHC4fYbDaAJ/LjoWvfETYYS+B2VNdKfkSF+FfYBSb16RRLwdsHrp7tbuQQL/Nklc1SYUbB2szA2q6RUc7dTENbOgj+rpEzHOUpefqEcP7x/BOvqBYtUzJGHvvnWTSG1Z3ZOrgoyBLA/MTEsCz7CnGs6C76z7rKgevzQPuE+9N5y89SSy+Kc9++snLzhPOnu3OD0eAhFdw6LFqnp6TrOI/ARrW7M5xivwA/I0DicnODXMXlgcFDHYYQ972HNvzOMq6gfuGPpR/Drgol/aJxPVtel+Bb4fPuwKENAWRXzeQUyq7hUBX53V6cuBrnFEmfBR7TTN8qq50pXe5sMDAwOL7w4rwq8Puh/LKQvXbVOj3cCn78HAwO6UGAC/54Y6uwhjYARMAJGwAiMIOBbvWwR9hMV+CUVVVI9f6FaTc6fPi4l5VWyf+dzsmTlGp20Ogv+4hX3ydmTx1RIMlFdsf5+2bfjOXWhv+/+h6Snu1sFPn+v3vigdHV1ytF9u8dE73XRxytgyAo0JORxuef3rr4hl/XkRL8MDgakdzCgU0Dew8SPlR+LUWoiE8qXCvwxb2IaHeAV+HOqaiQnJ1/OnTom8xbX6USx/sAeyczJ08ldZmaWXL54XpwFn59H9++RNZtfJj1dXWrt429cN1dvekhefP4ZqZq/UBrOndH3nLBnQYa25CcLAQdeeF7q1myQI3t3S03tIjldP5QrfLRiAn8adaB7/FZCCfymNRskpfGG9GfnSFJzk/TlFYivr0/6M7OkYPcOJRbsoo9XC4KKMamjrVVOHTsss8vKJS+/SMeeQGBQuru7XiKmgl30qdu95tz1G69dkWzuAe+kwQEVaVjkvSWUBR9hVzW/Viqq5+siQU9Pl7z4/K+1flfYHoDYa29rluSUNN0u4P7Oyc0fdstvb2uVtpbbMqeyRi3+ThS6e/XWEY6LPp5avf0BTVTg5DmCHjHP+IzA56dz4ed+h7ZUIf+HtmOxGKBjepwWr4s+7YTHRMOFczJ/0TJ9Iifwaes19z+siz6tzbelteWWWuWJ64BHHBZ8J/A5F48ShDuLNhTnicFxFFz0vV4Z3m0Uo6E0C36cdjK7bSNgBIyAETACoxDwLVtQE6iomadvM1HE+qMT0SXLVeCdrj8sGZnZkp6ZIY3Xrg5Xg8U3MTFJ9/hdv9KgFmCOP3F4v1qTMzKzJDA4qK7+JRWVkp2Tp/VTHy6joUrwHvx7vdWCXfTnL6mTU0cPycK6lboI03D+jKSm0y5XZN6iZTopZP8lbVJSXqEWHvYJswWDtrl09pQ4CyJtcfP6Vd2T6/cnSG5BoS7YNN28LrjxX710Xv/m+FuN11XE4E58q/E3AcZCtY8J/Hu9106f5w8l8JuXrpCEni4JJCaJv6tTBnF/7u6W/ox0yTk2JKyDBX559TzJyBqygPd0d6mnjCt85njP5/dL0/VrIx6+uKxC9+4jwnv7enVsVTft1DQdG282XhtxTlpGhmRm50rj1ZHbYLwCP9Z0vfu8vdsLxrqupckbSWg8e/DHYux9n/G6rHKuuuQHl7u9F+oaJvAjIW/HGgEjYASMgBGY/gTCDrKHiz3WG8qFMydj8mQm8EdiHc8e/Egbhr34CP2xSmFxqdy8dmWsw8QE/piI7IBJIhBK4PcSMyQzS3y4hff16s/BjCzx93RJ8tWh/h0s8Cfpdke9zGQK/PE+qwn8yRX4420nE/jRJGd1GQEjYASMgBGYngTCFviTcfsm8Cdf4Ee7XU3gR5uo1TdeAqNG0U9JFvUf7+kR8flFkpNxXxLpHco8YQI/cuIm8E3gR95r7AwjYASMgBEwAkYgFgRM4MeCapTqnAwLfpRudbgaE/jRJmr1jZeAV+An+waGo7SPVZ+mvSNFZcKdcO9jnRDj93sH/ZLoIw5JjC80geoHAuyp90nSnQCpE6hqRpwaD23mQHf1i7xqy6slPz9ftm7dOiP420MYASNgBIyAEbiXCfhmFRYMJR+eBoUb8aZLmga3NKW3wKSZSf00nte/hA+Bs4jyn52dLYmJiVPKzy5+bxPwCnx/YDCCD5JP+Owl+EYOjfTntLR0aSO9nqekpWfoX6TK8xYye7Q0N0+4ERDOfsLPTeOBgHGbG/QFMePV/IJCSU1NVQ7d3d1yKyg3OwFCCfTJe94SzNvxzMrK1sCt/f39ejjnp6Wlye3bt0K2T6gGGO2aHBvcbqO1O8fyXMSiaW9vG3GZWLeZY3rlckPI/lVVXSPnz50Nq++xKLtlyxYT+GHRsoOMgBEwAkbACEx/AtPago9YJNUdAZaJrExU/rFK/+BQxP2hqMzxXcZjwc/Kyb2TX3vI3XisQtAvcjSHKnmFRXL7Zuj3RqvXLPhjEbf3J4vAqC76Y9yA10WfwHcEmqQQQT8xKVmj3BNxPic/X19va2nWoHkN589qSkkC8XV2dEh2br5Grp9o8e7BdxHtiXQfKiI+gTWJmh/qfVLoEVV9TkW1Zj+5eO6UFM0u1cjsRGF3QfWI+k76PUQwUdnJvHGq/rAUl5bp395j3bMFu+i7yPF7dzynATwJLIgQTs/I0CwEBCCcVTJHujraVah3drTrvWXn5ml6OL+PNIJNkpKWNpxVYOGyFXofVfMXafpPgonmF80S4oj09fZqsMO+nh45ceSAzF+8TNuAMtY1OYZMCbQjx/r8CSParXLeAk1ld/HMKQ1iyvOUzKnQNKJkH+BncDq68QTZc2nyRktt5w2A2NJ8SyPocz+zS8v1mStr5mv78BptRqR9GI1VLMjeWITsfSNgBIyAETAC8UXAt2nd6gBR1kmTRyF6PumKiH6//qHH5MCubZKUkiL5BUUyq7RcI0GTBo+c6ETKv3Lpgk4msnJyNG1dXkHhiPzIazc/Ii9uf0YI0odgTE/PkM7ODk05NTgwIDc8EaOD9+B39Q1IatJQujssRBiJBgYCkpLkl97+Qc2XTL7ltCS/dPcP6iKAS7Pk3if/cryW8Qh8lyaP/MqhChHyB/r7dFJMPu++3h5JTk2VubVLZNezv9SJLhP4vMJZOnm93XRThU24xQR+uKTsuFgTCCXwA36/+DIzxZeYJAH6dYiMHl6BT8739IxMFaCkLcNa33j9ilqKEdO8h8Dr6epUge9NjRcqTd54ntkr8KmTyPxkLqmonqf34lLekR6Ncrf3SXdKurX+gX4dy4nETh0IfReR3Qn85OQUuXVzKGsGApfxgEwaLm+791m8Ah9mVfNq1aOB+5xdWiY+n1/8LNL6/XL5wjkV86RbJWtHZka2JCUnyYWzp3RRhJSE3V1dkpmVreM5CyqVcxeo+KcdkpJTNDPI+dMnpHB2sRTOLpXO9lYVuoxVxw7uVYHvMh+41Ibcb6hrdnV06MJMH0EX+XdH4CckJuh1yUBCW2fn5Epba4tca7io6WQTkpJ0UQB2Vy9fGJERwQn8kjnlUlpeqYuomkEhLV0SExI1TV5B4Sy5dqVBcnLzdAGEunPzCzQNXkvzbQ1qy1jMdyfXarp+VVpbmpV/b2+PjuOk1EtI8EtT4w1NsUgb0kcGBvr1/dEWC7xtZwJ/PJ9KO8cIGAEjYASMwPQl4Hv4gU2B1ttNKvCZhNWtWa8TmvqD+zQ3OhPX82dOqMAnknpnW5ucOXFsWOATpIro6olJiXLz+jWpWbBYDu99QVPiUcihnpCYKPUH9kppRZVkZecMW4pWbXhA9u18bphOsMBv7x2QzOQEwSrv8iL3k1D5Tq7knjuiHmFP6RsMqOBP8vskMWFI/KckzgyBv+7BR2Xfzm1SVlWtLvAJ/gS5cbVBymvmyYXTJzU1Iem7Ssor1YJfVFwit242qqWrpnaxJCQkyoXTJ6S15ba2b919G6T5VqM0nDsrScnJmubwwK7t2ub8XL52o2ZLwNI3Vmq8ERP9QZFeX5K56E/fz/w9c2ehBH5HZY30Z2SIX4V9QFKvXpGEvl7BTch/x0XcK/ARlcVllboQhpCnIDgRwYyXiE3GSAQVAp8FMsTc4EC/5BfOVsvqRItX4GPl5bOclZ2tFuquznZJS89UIY5ovtv7CE1y3mNJrz+4V2+LHOwsWmDNd2JwNIHPOSvX36+LusH51b0C31ma8Wqg3t6ebkkjU4HPp9Z6xqnSikrJys6TgcEBGejr00Vf6nSCHS8IzkfYnj9VL/lFxXqfCOH+3h65duWSIMwpLBwXFc/R7Uw9PT3KH+s2bUMb93R1y+1bjWqdD3VN6phdVq7npKSk6gL2uVP1et+IaepJz8yUtpYW9c7o7emRipr52ubdXZ2SMIYFf9Hy1ZKcnDwk5vMKZFZxqQp8zmUh1i2YOAs+or351k31ZOhqb5OBgUFpuHBGrfGOP4sgLDrADE8OjncCn78HAwO6UGACf6KfPjvfCBgBI2AEjED8EfCtXrZIbeMI/JKKKrVMYMU4f/q4lJRXyf6dz8mSlWsEyw8Cf+/2Z6XuvvWCuyfWq4O7d6hgrKldJB1t7UOTlUNDk0cn8A/t2Skr12+Wa5cvCtadAy88r5PjVRs2y94dz4YU+Fj4exHrCT5ByDM55PeuvkFJ8IkkJ/rVY6B3MKBbU3kPcw/yH6Gfmjhk+Z8pFvw5VTWSk5Mv504dk3mL63SiWH9gj2Tm5OnkDnfayxfPi7Pg8/Po/j2yZvPLpKerS/e48jfeFqs3PSQvPv+MVM1fKA3nzuh7Ttiv2viA7NvxnPDz3Il6tbjdahzy7ginmAU/HEp2zGQQCCXwm9ZskJTGG9KfnSNJzU3Sl1cgvr4+6c/MkoLdO/S2gqPos+0FqziLlni2IPCx7jLWYWnOyRty1UfgIxITk5NjKvARhXgTULDSOgs+gu5WU6OKxtHev3jutFrwnYv+kJhslLLqeSq8EYyjuejjMYA7P9fZ8/wzI5ow2EXfm4udRY/BwQHp7+tT8Xz5wlkpKi6VWzevS0pquswumTMs8KmUc1nARPwXzCpW3uXV8yQ5JUXOHD8q85fUSeO1K8Pu52yhQHjz3Hgo4ZmAWOZvRLrbZnS3a6akpup3X2p6hno2YaWn0M5V8xZKZnauXL8y9DoLCoyjXDOfRYHU1Lu66LvtCg0Xzil7ihP4PBuLLCxctDbfltaWW2qVp07aEAu+E/ic6/jjfk+hv7ltE0PsigRPDhYd3KLPWJ81s+CPRcjeNwJGwAgYASMQXwR8yxbUBCpq5g1NFgcGdHJEwVUf4X66/rBkZGZLemaGuk8ywWKihcWEAENMiLDKMBFhgoKlg0nIpbOntZ7KebVqOeacjKwcdaFEfFKOHXhxBC1Lkzey8wS76DOxPXX0kCysW6mLMA3nzyh/JrvzFi3TSSH7L7H0lJRXqIWHCSjurLTlpbOndD8xk0na+ub1q5KUlCR+f4JOqrH84zLLJPnqpfM6eWTRgH2y4RYT+OGSsuNiTSCUwG9eukISerokkJgk/q5OGcT9ubtb+jPSJefYEb2l0dLksR8fodfo2VbE8Qg+FW1B8SrYZ+6E4kSe1WvBn0g9Y52L0GTsRiBGGjvgbmny3B58rt/f26tjlLcUzC7WvfN8f3iLlzdCm+0EWK5v32oa4UHAuMd7WPtvXr+iHkfeayLEg/eiB18Tz4H+vn5pa70tBUXF6unAQgavM3ZSZ1FJqS6Weu8TDw+2sDVdvzbi3sezB3+s9vG+711ACT7vbu+FuoYJ/EjI27FGwAgYASNgBKY/gZgE2WOCgYW5v69X91uGW0zgjyQ1nj344bJ2x7EXH6EfqmA9w8U/kmICPxJadmwsCYQS+L25eRLIzBJfICAB9lwTCwT38Z4uSb56RW9nNIEfy3u9W92TJfAn8nx3E/gTqTdez421wI8mFxP40aRpdRkBI2AEjIARmHoCMRH4430sE/iTL/DH21ajnWcCP9pErb7xEhg1in5Ksojfz4ZtIYaIJCfjviTSO5R5wgR+5MRN4I9kZgI/8j5kZxgBI2AEjIARMALRIWACPzocY1LLZFjwo33jJvCjTdTqGy8Br8BP9g1oELZwCnE8egf8kpKA1J/60jvol0QfcUim/l5Gu4OBgAi535P8Q0FQ7/USD23m2qirX+RVW14t+fn5snXr1nu96ez5jYARMAJGwAjEPQHfrMKCaTMj40ZIhzedJ7KT2eJMmmExjef1L8ExGAholP/s7GxJTEycTFx2LSMwgoBX4EeKhiCfPt/Yn7y0tDRJSUnROCTt7SNjVeTm5kpzc7Nems8Cx7a1tUV6K5pSNJx7ibjiKJ8QL/cZ5ccOWV2sWRQUFGgMnMuXL4e8fnV1tZw7F972OGIMbNmyxQT+ZHQMu4YRMAJGwAgYgUkgEDcWfCL4E7WaQn5k0uuRa7moZI603GrSiMktzbeGc7aT9i0lJU3OnjwmpeVVcvLoQT132X3r5Mje3TKnaq4GBnT54jUlYHe3BqQjaNb+F56X1PR0DTZIsDoiZe/Z9rQUFpdIWWWN9PX2DuVhnlWs6eQo9216SPMUZ2RmaXAtohgT4MkV0gIe3L1dA9ylpqXL3IVLNODdlYvnNYDT4RdfGNHk47HgE/GbYHnkdA6nkJuZtFKhChyCA4eNVadZ8MciZO9PFgGvwI90sQnB7s5BTCHi+TsjI0Pq6+tl7ty5KtiJVs6x3d3dcubMGVm6dKm0trbqcUSqP3r0qJSVlUlmZqYGtCSNW1NTk/4PtzBeUBcif/Xq1cL9sJiwY8dQ1P/S0lK9xu7du2XhwoV6n9zT8ePHZeXKlXpsXl6evu89Ntzrh3McIpHCfVoR5U/fiGRhhrbr6+vTfhSquLan77BwVFRUJI2Njdqmx44dk6qqKu0bN2/e1Osj/sPpZ729vSbwrdMaASNgBIyAEZhBBHyrly0MzKms0XzB1y83CBZYJqJEBz5+aL8K0CUr71MR2NPdI/mFRZrurqJmgaY7QvwuXLZCRS4iFfFMIQJy5dwFan1qvX1b/Al+SUhMlItnTo2KL3gPfmZ2tixesUZ2P/erEeeQV9jlcV6yaq1GlielEGKaKP2JSUkyp7Ja88MvI6VfV5cKfPK9L6pbJWdP1gvCNiM7W44fHMoasHTVWjl+eL+m86OQRi6UwOc9omOzMMB/ntEJfHIUszCwdPU6jarsBP6s0jJdnLh45qSUVdXoJI6UVDCeVTJHTtcf0fuMhsB3afLcwkUwbCLkk1qL4HqkgyK/d3JqqsytXSK7nv2l5vFm4YN0YG0tt+V2083hRZNw+r0J/HAo2TGTQSBaAt/dK+IJUYVwRuAjonJyclT8t7S0yMmTJ4cFPschevfv3y8VFRXq0YIoow4sqywChFu8Ar+urk4FHM928eJFFXAIPO6ns7NTOjo6Qgp8d31+Mr4j9qNZvAJ/yZIlMmfOHBWY8MHSfO3aNSkuLtbFTe4ZdhT+Li8v1wWS69evC5ZnxscrV64Mv86iCAsUcBtN/EbzWaJRlxP4cGDxhWem7d2i0K1bt6SwsFCuXr06zAjvDp6TBRn6E+dyHv2LNrtx44a+znmIcjjRniyq0Cdwsae/wR+ud1ss8D6jCfxotLjVYQSMgBEwAkZg+hDwPf7ylwUSEhI1329iYrK0Nt+Szo52yc7Jk1PHDsnilWvUCoHYyy8q1vzOxw8fkJXrNmkO6AO7tms++4N7dsiy1etk385tLxH4p48d1glH3ZoNKsyxfocqwQKfepkokb8di7e3kIe4u6tT1j34qOaBb7x2dWiic/2qJCYlS+Xc+ZrSzwl8LPmI+yP798iSlWuk+VbTCAs+9bMAgQV/4fJVcmz/i8Ni312XSeyBXc/L8nWbdC/Bwd07ND3d+VPHNZd8ekam5o0fHBiQ3PzCYYGP8PcRzMsVn2iu+XmLl0luXoHs3fGcLF+7QY4d2Kt5m13xWvB5TtiWVVWrCzx5om9cbZDymnm6kFExd4EuGpSUV6oFv6i4RG7dbNQo+DW1i4U2Jl1ha8ttFR51923Q/NcN587qwgceD7Qlngz8XL52oy5cwJQUUeEWE/jhkrLjYk0gGgIfy3tWVpb+pyDC+I9Y5bOBYPNa8BcsWKCClmPS09PVgo/wQqxxPGL19OnTwwI3HAahLPiIZ+qmIPC5DxYVEHVcw1nwEXu3b99WIch/3qcgBKNZvAKfRQjELIIdTngUIFr5G6HqPAy4PowQrNwvohehn5ycrMexIMJ/vCIQuYjdvXv3RvO2Y1aX14IPD54HMY+Ap1+6Z2Whh+c/dOiQel840c77WOThBlu3mLN27VppaGjQ9u7q6tKFELw0ON4JfP7mHM4NZ0HEBH7MuoFVbASMgBEwAkZgSgj4lsyrDODqjsA/tGfIRby0okpds+vWbJSTRw9IefU8FfgN58/qHvnqBQslNTVNDu/dpcfjmn7zxlVpxnXw1k19zWvBdwJ/9aYHZe/2Z0d9UK/AR2iSkxlheurYQblx5bLma6csWLpcjh14Ue7b9KC8uP1ZdZ8vKp4jVxsuDFubeaaSiiq1/mOdxoLPQsWqjQ9qvnhE8NBixFAIAtwp1z7wiAp0RPGJwwckLT1D/88uLZP6Q0OW/sXLV8v5MyeF7blYwTndWfAr59bKnKqaOxPYPhXK5FJ2hWswWafMqaiSnt5euXntiopqXr+bBZ96c3Ly5dypYzJvcZ2mIaw/sEcyc/KUeWZmluasdxZ8frIwsmbzy9SDgQUI/mZhZPWmh9RDoWr+Qmk4d0bfc8J+1cYHdPGBn+dO1CuPW0F5q+/WU03gT8nn2C4agkA0BL6rtrKyUn+9cOHCiCshrhFtzkUfSzpiDis/ghoPppqaGhWozp3fWfvDbbRQFnyEnStO4COGuT6irra2VrcFsBCAwEcQUhCeTgiGe/1wjvMKfOdK7iz4iHiemWNggKcBwt9rqfda9hH43CfHwJUFCxYMvIsa4dzTVB7jFfi0CYsviHREPMUJfPrJxo0bdVEIRrQh/Yb+wk8WNZzAd22KcHd771kcgI1zxXec4IxV39tPRuNhAn8qe4pd2wgYASNgBIxA9AnoHvyKmvni8/skMytHhSaW4faWFunt7dErVs6rla6OdikqLpXBwYCcrj8k8xctU/HX3HRTUtMz5MzxI2opxgUfwZickqKiOyABycsv1InuqWOH1SV8tBIqTR7XxvJcs3CJtDXfHhbIuJG7SSX15RfNHnbRD66fffQIfBYM2I6AgJ9dOkfOnTyuXgAUXNLZEtDR1iYlZRW6gIBVH3HPvnqdlIUQul4XfVzuuV/236tL/rnTyg0+RbNLtH44XL10QVpu3xpxm+G46M9fUqfbERbWrRSf+KTh/Bmtu/HaFfUkYOGiqfG6tklJeYVun4ALXgmwunT2lFQvWKTbLmhnvB0QIyyc5BYU6qJH083rghv/1UvnpaBoti4a8AzhFhP44ZKy42JNIJoCH+FECd7TjDBDSGOdx4XaWfxZTAx2Rx/v83oFvrcOhKET8c6aP95rTPS8cPbgY1mG0/nz58PaGz7Re5rK88ezBz+S+6U/svUjlCfG3d4LdQ0T+JGQt2ONgBEwAkbACEx/AlEPsldWNVdd3bEqE/wukhJK4Edy/kw7djxB9iJlgBcCQj9UKZhVrIshkRQT+JHQsmNjSSCaAj+W9zlW3aMJ/LHOm8z3wxH4k3k/U32tWAv8aD6fCfxo0rS6jIARMAJGwAhMPYGoC/yJPJIJ/JH0JkPgT6S9Qp1rAj/aRK2+8RIwgT9ecpGfZwJ/JDMT+JH3ITvDCBgBI2AEjIARiA4BE/jR4RiTWkzgxwSrVXqPEPAKfJdmLpxHZxuN2y8ezvGxPiYeLPgw47+lyRvqDfHQZq7fEgthy5YtGpth69atse7OVr8RMAJGwAgYASMQYwK+wsLCoShz06AwQaREkjt4Gtx2zG4hXnkwySdAVKS5x2MG0iq+Jwl4BX6kAPjsuXGIfkx/dpHKiXyOhZa9zi5onGYaaftNQE2ux3kEtwt+nX3zCECioLsy2rG8772XSJ9jMo+Pl/ucDCaxZkHfI/6DC7YX/EykGyStYDiFxSwT+OGQsmOMgBEwAkbACMQHAV9JScm0EfhMNPjvhKH7202Ww0E6k1xFsazAIpIFD4QIUapdnumxmGG1QbiEKt7ozGPV496HP5NbE/jhErPjYkUgGi769OOSkhJN54aw52+iobtgenxGEVpEeiciOsfNnz9fH4lo5y6iPpHUSbXH5xJh7/6TPo9z+Zs6qSO4eK3BBKrj+rm5uVp3RkbGcIR5cs5ThzeiOvdAUDuirXM8n2mXQi+cCOvhtk3wuMs9u9dYBAnHsj+Txu7xuOi7NHmjpbZz2QloX6LtE5m/sbFR0yQeO3ZM0+rRvkTP5/qI/+CgkKHa0/bgh9vL7TgjYASMgBEwAvFBwLdx48YAK/0bNmzQlDpMxDo6hqKuM4kkZ/NklWCBz8SDlElONDrXWUQvE0iELxMZJtgc6yaR/OR1fsazFXk8Ap9JIhO7YKuha0MiL1Mv4ofj4AY/8ndv27ZNli1bppNCBAFpm/gdkRBuMYEfLik7LtYEoiHwuUfysCPAEe+MJwhsRDlWUsQrqdwoiHPEFqKbMZTFACz45H/nd8QYoozCYgF18DfnIczc75EIfOolLzpjN1H1uUfGc+4BoQcDPr8uTR6vUVzu9Wi1QbA4dwKX+r2LjYzJ3uwn8HNjhhu/3fssSMRrcc/PAk5ZWZmOo7Qx7cAzs6hKG1y9elVYmGEMZswm5SLtxdjLuZxHyjxYkKWB1zmPcQ0tY4UAACAASURBVJtxnPaHG+3q0h8uWbJEvx95f7TFAi9XE/jx2svsvo2AETACRsAIhCbge+KJJwJnz56VWbNm6QTz+eefFywFiOc9e/ZMKrdggc/EmYkPrzNhcZNBbsor4nmdwjFuYsVEnN/jeZLoFfibN2+WXbt2aWoknpf/TA4RGUzisBCePHlSJ5OIESb2TPoQFYh3juc4hAWcaGMmmeT1ZhGFSSHtvWbNmuGfHM951BFuMYEfLik7LtYEoiXwscgjwvi88BOBj7BCUNHfGWP4XCHUWRRFmCGa3LjE64sWLdKFAAQ4wh4vG36S65089YxnkVjwOZbCGMGinsszz70hCr256KkfUUiZDIHPQixjDGOwG7vd726fvnf7kRsznKeSWwSI58VZrwW/rq5O+wjjNQKefklfoj/Qb9xii7Pgu+0gWOQR+/Bx7bp27Vpd0GGhgHGehR28Otz2EdLm8TfncK4J/FiPMla/ETACRsAIGIHpR8D3hje8IYC1yeV5PnjwoFoMeI3Jx2SWYIHP5JVJMpMlJn/87iz1bvLHMbzndetncsmEyuvuP5nPEa1reQU+wt55VDARZKJIWznhgfsvk0Bnwecn72/atEknktR14MABnXhj6du+fbsuCiDw4euE/fr16+WFF14QfrJgYAI/Wq1p9Uw2gWgIfGdZR1C5cQWXdwqLok5sIUqvXRtKKeks9xyPeEPgs1DJZ5VxlftCnGGRdfv4wxX4fGZZ1OPzzH0gAhmv8cbxuujzPqKfcQPLsFuImAwXfSfqvVuLvHvSvZZ6J/Tda94FALdAMtn9JhrX8wp82ozFczc+U78T+PQNxmP6B+2F6z39hzblJ4s1TuDX1tbqIhDC3e29p395t1LxO+/BjsWccLZhmAU/Gi1udRgBI2AEjIARmD4EfLW1tQH2mJ44cUKFMtZeJp7OyjSZtxos8Cfz2tPxWsEu+lgB6+vr1WWYtmKCj0UQF2AEPZNCJnVMHrEiIiKYAGIthC2uu0wS3bYHzuN3JtcsGHA855eXl6tw4dxLly7p+eEWs+CHS8qOizWBaAj84HtEMDsrOL+7hUU+c8Fiis8mIs0Jf1cXCwOIKsScK6Mdy/vxEJF9Ju2fj0a/HM8e/Eiui5Cn/2GxDy53ey/UNUzgR0LejjUCRsAIGAEjMP0JTOsge9MfX2zvcDx78CO9I0QQQj9UcUGcIqnTBH4ktOzYWBKIhcCP5f2OVrcJ/KmgPrFrxlrgT+zuRp5tAj+aNK0uI2AEjIARMAJTT8AE/tS3wah3MBkCP9qPbwI/2kStvvESMIE/XnKRn2cW/JHMTOBH3ofsDCNgBIyAETACRiA6BEzgR4djTGoxgR8TrFbpPULAK/DZhhJuukmXrWO67AGPBws+zNz++Xuke931MeOhzdwD8D2zZcsWDRq5detWaz4jYASMgBEwAkYgzgn4CgsLA9PlGbyRlafLPU3lfcQrD8QUe4/jOQr2VLa7XTs6BLwCP9IavUHhvOcS6NK7d54+TuAzLLYEP+N3UtQRHI3fvcdGeg/u+NHuZbz1xeq8eLnPWD2/t95Ys2CfPYH5XLC9uz0T8VgItEqfDFXwvjCBPxm9wq5xrxGYN2+exlshwKYVI2AEjMBkEpjWFnwXdA8g4YrFmeQqOh4LPsKaoHje3NN361BYbQgQFknhGkTmdgsQ3nPNRT8SknZsLAlEw0WfcYfglvxErBMM7+jRo5qBwuWWZ0GL6PikQSOlHtlHCF7JORw70eK1Brv0dywmEDuDzyKB1rgf9zsZMEhtSYo0UqZxLPd66NChid7KqOcHj7vcs3sNTwgXJf9uNzCTxu7xuOi7NHmjpbZzbY9Qpy+6GCmlpaVy7Ngxzajgougj/t3vMKcPkDElVLE9+DH7WIy7YoIcW5l+BAiQ+vDDD9/1xkhL+vOf/1yP2b17t37u3vSmN02/h7E7ijoBsneF810X9QtbhUYgBAFfeXl5YMOGDZoajQkBEdSJEs0klRzNiD8mj0w6GNxIvUYnXr58uUZdJ7UPHdrlqEf0IUyZYIYrMt19BUfRZ+LhIr47F1CX+o4JJC63XIPJjEufR13cD6/zM9yFgenYO8Yj8F2aPAR4qELkZepF/GD9gRv8yJ6wbds2WbZsmVp6iKCPaIEjE0mi6ZOKDxFBaiesQqdOnXrJJUzgT8eedG/eUzQEvkuTx3jG54Bxzgl8Phtcgz7PpI6J3OLFi3Xhi0U2PlexEvh8dhFtXJ+MF2VlZfq5RvSTEYP7RNBPlcB3Apee5/0ecDnuXY/0fm940+fxPt8z8Vrc8zNO0jaMqfQlFlp4Zr5XGWNZFCK9IX2FMZu2o135XuVcziM7CizIbsPrnMe4TXszHsON72wWa1nsWbVqlfZBfl+yZIn2Tc4ZbYHHBP7062W0s5XpR4CUlv/+7/9+VxF3+PBhecUrXqE3z3yZ7EWve93rwn6YH/zgB7pQXFdXF/Y5duD0IID3XjxrjulB0e4iWgR8y5cvDyCUmUzs27dPU7CRfo3XEINMUNeuXasrkbx35MiREQKftG1McO+77z6dfDAJZsLw4osvRnyPwQIft0ImPi6vspsMBot4t1cW0e8mVnzI+D2eJ4legb9582bZtWuXtgnPy38mh+TEZvGFRRjy1jOZZOGFiT+TPoQJ4p3jOY6FGzhhDWKSiShhEYWJ4J49e2TNmjXDP+kDtDtfNFguWQTCWkQdHM/9BBcT+BF3ezshRgSiIfARUFhGEV18Hpxox/USYeXSTLIYxueLzwdpR3mPz++BAwcm/HReCz6fRZffvLKyUgUj2wZcKkvGO4QkFkDGasaLybbgIy65Z8ZgN3a737157gEDUzdmuBgJbhEgnidKXgs+bUa7MF4j4OmXjL18vzGWOvHtLPj0Od53/Q4+uPgi9vkuZkGHdmecJzUjizgc7wQ+x1AYu8NZ4DGBP+GPaNQrcAKf+ZSzGNMP+EzTt06fPj18zQcffFCeffbZqN+DVTg2gY9//OPy/ve/X+fGfAcEl/EI/Oeee06NacyxGEetxA8BE/jx01b3wp363vjGNwbcJPXpp5/WQWU0gc97uAJiUcBtlYmBE/h4ATDZIOfzeN3LggU+E2SEKV9oTP743Vnq3eSPY3jP/e0mlEyonLU/XhvSK/CZqDOR54udiSATRb48sP4wucO6ziTQWfD5yfubNm3SiaQTG3xhsAq9fft2XRRA4MPXCXvcexHy/ORYRD+LARQWgPDwYKKJpZ/jTODHa++a+fcdDYEPJQQXgop+X1tbO8Iqj5hmcdQJfEQZkzOELONgNNziR3PRd/uvndjjeZ2wY6ymMLYj8PncUvC+YZyOdvG617sx2BvU0Lsn3Wupd9t83GveBYDpEuRwPKy8Ap9xFqHmxmfqcwKf9mA8ZuEIUYfrPf2N71h+0uecwKfvEdeB9nRtz+IAfdDtrw/los/4z/ch1wpVTOCPp4Vje47Xgk8bP/TQQ/L9739fv9/d55iftOt73vMe+eUvfylnz56N7U1Z7S8h8L3vfU8wvmDgCjWuRirwmc8xx6b8+Z//uXz961836pNI4PHHHxcWWF7/+tfrgj3zYxZmwy0m8MMlZcdNBgHf2rVrA7hfM5nAAsBkAldAJmduUoK7kHPHRtjxHsIeSxVCk0kZkwcEKK9RTpw4ocIykhIs8CM5dyYeG+yiz6IK3Fktpg1YiMGyjlsuX/xMCrHuMXlEdGDhYXKAdQ+2uIoxSXTbHjjPLe7QjhzP+YgBrET8TdvjBcAgR9sjZKif/hJqT6dZ8GdiT4zPZ4qWwPc+PZ8rb2AzFhYZ9xCojJuIe8ZNt30IUees6+OlGA8R2WfS/vnxtpP3vPHswY/kugh5Fn1xwx+reL0+Qh1rAn8sgpP/vhP4jGGIRzyBWDxkIcdZ8Pmb7+df/OIXsmLFCl2Qxz3cyuQQYDsWWSfcnNl5znivjsDn+8AVhGMoz0feZw72zDPPDMd5wfvmjW9847i8YSeHwMy7CgL/V7/6lXLnu5s5MwYuvufxiELr0M54XrH1CY89Po//8z//ozBM4M+8PhHPTzStg+zFM9ho3Pt49uBHel0mEAj9SAoLQQxuFmQvEmp27GQTiIXAn+xn4Hom8KeC+sSuGWuBP7G7G3m2Cfxo0oxOXcF78ImrgEcLAgLRyPevK695zWvkJz/5SXQubLWERQAxjqUXg8enP/1p+dKXvqSLbQh4r1s9bcXn67vf/a7Wy89QmS9YrPnWt76lxhUC8mFQ++lPf6oC8kMf+pD87Gc/C+u+7KCJEXjb296mXrIYKFnAwYjF5w4vLBbxaadvfOMbepF3vOMdehxbYGk7E/gTY29nR5+ACfzoM41ajZMh8KN2s3cqMgt+tIlafeMlYAJ/vOQiP88s+COZmcCPvA/ZGb8h4BX4jz32mDz//PPqCYTXBl57vI8lEU8h7xYN4vA4F2/jGRsCpJT8/Oc/r+yJj4C348te9jL55je/qd6Of/VXfyX/+Z//qRcPx0X/C1/4grBIw0LAE088obGUKGzH+c53vqNBM6nnIx/5SMjAxrF5ynuzViz4eGVQ2KbKYgwBxfGgwVsGbwwyJCD0Ef0srOG15xZtzIJ/b/ab6frUJvCna8uI6L55XIO8e1mn8e3qrZnAn+4tdO/cn1fgs/oe7ucIzxT68XTZAx4PFnyX5cRSBA19vuKhzdxIwPcMogXPLDe5vXdGien5pF6Bzzj0rne9S8cjMi0QxT2U99z0fJKZdVeIeMQ8n2+2vhAzwxX2z+N+z9ZUYlKxxXE0gc93E1sr+MzxvYRrPrEU+Cx6C++9/e1vl89+9rP6MnX/7u/+rh5vJfoEXHBuanZBvUPF9+J9FnG9scB4zQR+9NvEahw/AV9hYWFg/KdH90z3pRXuRDy6V59+tcUrDyb57NGP5yjY06832B1FSsAr8CM91xsUznsu++29kzoC3GFRI6Aewc/udmyk9+COH+1exltfrM6Ll/uM1fN76401C6y2BOYL5e4b/HzEjUAYuEB8we+zmGUCfzJ6RfjXsDR54bOazCOZ13zqU5+SP/qjP9JF4LHK3Sz4b3nLWzTAJpZ5b8E6TDwl3L+95Z3vfKfGQfrYxz421mXt/SkiYAJ/isDbZUMSmNYWfBd0jzsPVyzOJFfR8Vjw+QLClc+be/pufZ8VZILmRVK4BpYE24MfCTU7drIJRMNFn3EHMcXnBCHP4iMpQBFNuOZhpeFLHdGP2CLIKIsAuGry06Wq49kJ2oObH4EsvXtox+IyWhT9HTt2qBsh18J1kJ+IPv7v3btXqyVQE+MI0ba9edEJyslCHEGE4OSis1PneErwuMs9u9ewhIRj2Z9JY/d4XPRdmjyiN4cqBHty7tj0N9fm7NPFLRthECqKPnWx+BQqKCrv2R788fT42J5jAj+2fKNZO2M6n13GXQpjH0HYdu7cGTJ13ljX/sEPfqDfE3gIWIkvAibw46u9Zvrd+h555JEAk00msARbY18JQSZY7Sd6K9HTmfwxYJGKjYkiE0k6MpMJIvCTE5q0a0w0GNwY7NhHxASEVch169bp3iEmPZw7WgmOos/Ew0V8dy6gLvUd13GRqhlYXfo86mYyybX4Ge7CwHRs6PEIfJcmDwEeqrCHj3qZ1CNI4AY/AoVs27ZNV4hpe6LvE0AGjrQj7Uz7I+7JmIDAcZkVvNcxF/3p2JPuzXuKhsCHXFlZmaajZDzBsoLAZ1zhs4LlnrGQRTIEFGMhVn3GS34i8MlXzzjG54ngTKQSHc2aGqqlvALfRUTn2RBt1IuA5rOMwOPz542sjsDHeltcXKxR/imM94wT1OuicvOZHktg3q0XBYtzJ3A5x7vY6HLcu7qcG6RLj8frri6+a+K1uOdnnKT/wJnvS/oEz0x/YYzl+5W+xRjMmE3/oF0ReJzLefQ5WNB+vM55jNuM44zHMGXRiO9w2p49u/D0LuhwzmgpG03gT79eZgJ/+rVJ8B0xrhNcrbq6OuT2L8bXH/3oR/LhD384oocxgR8Rrml1sAn8adUc9/zN+B599NHA0aNHFcT999+vk0GX05nJJBMShJ8r5FcmPRviGrGI5YBc616B78QiFq+amhqdeDCJwFp0t4jtwQKfe2Hi4/Iqu8lgsIh3e2UZUN3Eyu2liedJolfgk2uV/V0w53n5z+SQLxcsPizMsKjCZBKrIgKASR8LKrQHx3McwgNOWIOcKEEk0K7kvF+zZs3wT9qY1CD0A9qSvPcs4lAHx4dK92IC/54fU6YNgGgIfBY3qQfhxeeBzyQBd/gc8hp/M0Y6Cz5f8Ix3fN54j88cln7qcMI/0tR5oSz4CHrGRkQjiwwsJLAQ567pGsEJfMZf7oGxgTHYCT4+xxS+A7y/R9qIXoGPuOSeGYPd2O1+9+a55xowdWOG25rlFgHieXHWa8Fn/OR7iPGaPkM7MPby/cZY6trCLbAg2nmfBRvEPnzoM4h9AqsR1Iu+RFuSe5s25ngn8F26LsZu3qMOjjeBH2mvnrrjTeBPHftwr8x8i7Hqgx/8oH4n8Blk3HPfAe9973vl937v9zRQ3pNPPhlutWICP2xU0+5AE/jTrknu6RvyPf744wH2CTG5IjAIE0EsVFgBGLyYqLr8j1j0mVQEC3z2EeHayYSECQcWexYFmHwy6eS/d5FgNOLBAp/JKtdnssT98buz1HuDW/BeqEAYztofry3sFfgIClx+8a5gIshEkXbD+sMXC9Z1JoHOgs9P3mfxhYmkEyZ8AdFeLMiwKIDVEb5O2OPyi5DnJ8ci+lkMoOzbt0/TuDDRxHrJccHFBH689raZd9/REPhQYVxDpCNOEdMIJepmEs6CF59FBD5inmMZp/hckWaHRTbGP6ywbizjPBcpORzqoSz4nMdiHmOzE+YcN5rAZ9sO73EOAtFr0WU8iKaLvhP13lgq3j3pzl3fjRVuwZaf3gWA6RLkMJw2Cj7GK/AZZ+kDbnzmWCfw8ZyAP4s19Av6EQKf/sJPxlon8Gtra4fbye29px29UdRDuegz/rPAwLVCFbPgj6eFY3sOfYF2sTI9CTBXJo3d+9//fvnhD3846k1iwec7YcWKFSOOYb422rYlvAJw0XcLdaEqtwWg6dcv+L6y2FPTr13u5TvyzZ8/P8AEhEnE4cOHVfS5PYD8fvbsWZ1A0nkR71gCnKunc93GArxo0SK1/CNAsVgwuWMxgIks5yPAmWgEBw7xwg8W+Pdyw/DswS76MK6vr5elS5cqXxZasKxjkUPQMylEUDB5xL0T/kwAmdzDFg8KJolu2wPn8TtfNIgUjud8RDwigL/5osELAOsTop42pn4GslB7Ok3g3+u9dvo8f7QEPuKesc5tCfJa4BFmfBYojIuMc3z2EMx8btxYOREqkUZk9+7VdnvxJ3L9cM6dSfvnw3nesY4Zzx78ser0vo+QZ9HXux1jtPPdtg6+v03gR0J56o5FwPX19kpm4tiB3Nxddg74JNU/KH6fT1/KK2RRclCam25KWkaGdHV0SHJqqmRm5Uhr8y3x+xNkYICtjAmSlZOr57S13Jbk5BTpaA+9xW/qiIx95fZ+f0S8xq5x9COYa9WfvyLPP/tr+eDvvls6ggKscmZlVbX81y+flZMn6uW3trxC2vr9knWnPZ/dtU8qKqvGfQurly2S9tZmXRDVBdX+fklNS5e+3h7xYZhLTJKerk6tPzklVTKzc6S7c2jL5aB6uvZJwazi4ThKtHsgIJKdm6fn9HZ34V4l7a0t+nd6ZqakpmXo77car0tKapr0cMydkp6RKT093XofFFe3u5arxx3fM+gTvwQkyT9uBNPqxP5BkV5fkgn8adUqdjPTOsjevd4849mDHykzRNDdtk2Eqg9XUPbxWpC9SGnb8ZNJIFoCfzLvOdS1IhX4U3G/JvBHUo+1wI9mG5sFP5o0o1PXRAV+ftGsO8IuW65cOCdFJWVy4fQJqVuzQQ6/+IIsu2+9XL10QTo72iUtPUOFYcvtoWC78xYtldP1R6LzIJNYi1fgzyqZI003rqkXIgI3OzdXkpKSJTk1TQUuCxid7W3S3dWpC7ezSstkoL9PMrJydF5z+fwZmVM1V99jMSQrO0d8/gQVt20tQ6nxPvbUJ+QD/9dHdCFm3949cvjgQenoaJey8gpZsWq1zJ03X9rb2uS3nnhcTp04PkLgc35JWYVcu3xpxDyqesEiOXeyXuvPL5qt7cL15i1eJqePHdbXl6/dKIf27NQ2bDh/VoV2R1urVM1fqM/MPWfm5Gq7UziONl+14QF93otnT6lwr122Uk4c3q+iPjEpWZ9N2//OtRbVrZL6Q/v0tar5tXKt4aKUV8+XM8ePyOw55dp/KFm5uTJ34VLp6eyUU/WHpf9Oqr+V6++X/S88L4uWr5IThw+MyDowHoFfMGu2pKSlDz9XqK5VXj1PeTacPyNLVq6Ro/v3SF5hkbZRV0e7tmlnR5ukpWcqK/pANIoJ/GhQtDqiTcAEfrSJRrG+yRD4Ubxdrcos+NEmavWNl4AJ/PGSi/w8E/gjmZnAj7wP2Rm/IRAs8FsW14kvM0v6JSB5e3aKD3NrUPFa8IuKS1W843mZlpEplXMXyKljh2R2SZkcP7xflq/ZKFcunZ+xAn/JqrXqmegWM3p7ugUr88HdO3SOMm9xnaQSBHXvLll23zrxiU96e3vk3MnjMnfRUjl34qhUL1gsxw68qJTXP/So7Hr2V4Jo3bdzKCYVCwcPPPKYvPZ1b5D7N2+WnNxcFdcsmF28cF7+z+c+I88+8ysV+RSvBZ/2KauqUaG+dPW64ZbECo+nxaEXd0r1goWSkJCoiy3rH3q5nDx6SEX4inWb5MCu7bKwbpXcuHr5jiU9ICVllWppP3/qhLDA4RZpyqrmCuIYcQ+HxmtXVeDn5BWIDDl7SEdrq1r1c/ILZW7tIn3G+zY9JI3XrsiFMyelunaR5OYVSnJKiuzZ9vSwwE9MSlKurc23xZ+QoN4hQ94AAdn4slfIjqf/R5auXiuBwYCKbVe8An/+4jo5f6peWNxobWmWWSVluohQUl6pHsPXrlyW0vJKXWjJzS+Ugf4BOXZgjyxcvlp6urp0sSa3oFDaW5q1T9N+p44ektLyKunq7JDC2cW6eMXP+gP7lOv50ydk/uJlUn9waAFjosUE/kQJ2vmxIGACPxZUo1SnCfwogbRq7kkCXoHPZM+7J/xuQJzb43TZAx4PFnyX5SScdHj3QmeMhzZz7cD3zJYtWzRI39atW++F5pn2z+gV+B2lZZLY1SktC5dK/v7d0rjxIfHfcYVO6O2Wwhee1+fxCnyssoXFpSq+6g/uFUQeFnwE6oHdO2TxcsThlRks8NdIe2urCryU1FTlwP8j+3arQKxZuFhd2PtwbU9NlaycPLWWXzp7Wi3h1xouSHF5pZw4dECF76ZHXikBCcjxg/vk1s2hbCQIfCzb1MtCAgsH3gWA4E7mBH5qeoaUVVbLYCAgF04dV+v56k0PDh++41dbhWOq5tWqUMZyj8B2Fvy6Nevl8N7dUrd6nVy6Y8FHvOMez3dcdm6+ZGQPeW4EF95nbSghMUEXNRavvE+O7R9axOA5125+mVw6d1rvLb+gaNiC7+pZvGK11B/aLxIgXsqgLiD5fH6pnLdAFwM629ulf6BfVm94QBdHYMnBd7PgF84u0XvHK+DU0YO6jWRORbVuK2AhY+X6zbL/hW3CcSlpaboV9VZjo7TcbpKlq9ZKN4Fjr1zSRQYKHg5H9u6W/FmzpPHqFZk9p0zvsbSiSvbteE7KqufK9csNwrOw4BONYgI/GhStjmgT8BUWFr50KTjaVwmzPufyHe5EPMxq4/aweOXBJN+CjcRtt5sxN+4V+JE+lDco3N3OxcLAhAOLLdHKY1HCvZdYXDuSOuPlPiN5pvEeG2sW7MFHmLhge8H3SXYVYq6EUxAmJvDDITV5x3gFflvNfEm5eUO6i0txkZPE9lbyT0hSa4vcXL9ZSp4eWpQJ3oPv7pY99uU181Tge4uz8uPe7S0zwUV/yao1KsYXr1yj4hKrbXpGlpyuP6xu+4i9hnNnZO7CJSpEsaIj8LGIzyqeo4JR3dFPHNXXV21AZG6X2mUr5PDeXRIYHBwh8M+eOKZu/Ahj57oe3Fu8Fnzeq1m4RAV+UnKKilLcyCn7dj73ko7mddH3vokbv3PRX7XxARWwWOa9Aj8jK1ut1xdOn5TZpWV6HRYpamoXa/wFmIQqXhd93sdaj7s/1vHgPfULltRJ043r0nTHzd9bXzgu+useeFT27nxOVm98QBcycKvPyM6Rgwj8DZvl5JGDGicCL4GUFDJrDejiR15BkS4qXLt8Uduktm6VHD+0T3q7u1XI0+dx2xe/X2RwQDo7OrTtaXPa/jiLFVEoJvCjANGqiDqBaW3Bd0H3dHBJTAzr4WeSq+h4LPgIa4LqeXNP3w0cVhuC5kVSuAY5m20PfiTU7NjJJhAtF33EFCKeMYg0OAS6JOAl/Z8glUwYCSDqgpNG+zlDpcljMYHYGQg5xjwipPO8BAD0RlsPPma0QGsTvefgcZd7dq9h5QnHsj+Txu7xuOi7NHmj9SNv8ESi7RP4Ea4EdPSmTSRQKtfnNaLwj1VsD/5YhCb/fa/A709Klpa6lZJ5/oz0FM6SpOZb0lFRIwldXZJz4oj47+x5Hk3gYzBhTz4CzFuwWvf0dKkY8hbcuxG68VYmK8geCyN87rAY4yEQbgkW+O48LPiIbVcunT31knqJEXDjSsNLLoV4R7Djes8xuLAjdE8fP6I/XcHCnpKarlb6s8eH0mIvWLJcA+lRblxt0GCM3oKLvFusYJsHMQNYyGBRISc3T86dOq6B/SrmzlcBnl84S4X5mTv1u7qoh/373vniePbgh8vZHef1Tgg+t3JerfKMpP3udn0T+JG2jh0/GQR8dXV1gcrKSv3wMfnjJyl1SL9GbmUsVMuXGSJhcQAAIABJREFUL9cJZElJiabyYWJBCrZol+Ao+kw8XMR35wLqUt8xgXRRrbFkuPR53BODLxMcfoa7MBDtZ4lGfeMR+C5NHgI8VCHyMvUiBpgAwg1+CxYs0FSGRMpnUkj0fSLmw9FlSyC1C+KevkCk8FOnTr3kErYHPxotb3VEg0A0BL43gj5CFaFP9gpEv8t5zBgTaeq7SJ4vVJo8no3PsVvI43c+m+41lxKNTCgsArDoRyrTWJVgce4ELtfzLja6HPfuPmDqxgxv+jze53soXot7fsZJUhMyptJn+D7lmVlUZYwlOwnftYzBjNlkM2Hxhv7EuZxHn4MFGRl4nfMYt+l3nMNxjNXwI6o+WWtCpUwcjaUJ/OnXy14SZC8xUQLsmW5rFV93lwSyc/ARF98dd3GeYDSBP/2eLjZ3NFkCf7x3P5rAH2998XzeZAj8yeRjAn8yadu1wiXge/nLXx5gosCkg0kE0dGZDDLpOHbsmObvREjz/8AB9iP164SRiQWWgmiWYIGPVYyJj8ur7CaDwSLe7ZVlUuMmVjwTv8fzJNEr8Ddv3iy7du3S1Eg8L/+ZHNIWWHyYyJOSkMkk6e0QALQPqboQ7xzPca2trTr5wxrEJJNUdyyiMCkk5/2aNWuGf9Lm5NkmzRLp+Mh7T95v6uB47ie4mMCP5ifC6poIgWgIfK7PAigii0XGnp4etZJjNeV1xhn+M26SUjQWJZQFn8U5xkeveF+5cqWO09zj0aNDVhrGhbvlQI/W/XoFPpy4Z7i4sdv97s1zz7W5XzdmuK1ZbhEgnhdnvRZ8xk/agPEaAU+/ZOyl/RhLEeyHDh3SVKduoYb3yZ+N2IcPfQ6xT25sUpiyUMA4z6I8YzL/YY7Apx9wDueG41ViAj9an4Lo1TPRKPrRu5P4qckEfvy0lQn8+Gkru9P4JeCbP39+YN68eSoAXc5k8qAzmUAEIvKZaDBpREAyGcDKe+nSJcFNMJolWOAz2eG+mCwx+eN3Z6l3kz+O4T33t5tQMqFy1v5o3uNk1uUV+Aj73NxcOX36tE4EmSjiRcFCDJNBrOtMAp0Fn5+8v2nTJp1IUhcLNEwCN27cKNu3b9fJPwIfvk7Yr1+/XoU8PzkW0U8/oOzbt09c36APcJwJ/MnsEXatSAhES+C7POKMgXizOOu4uxfEFYIrHDEVyf27Y0NZ8BF2TryzbYDihOBUu+i7MdgbS8W7J91rqXdum+417wLAdAlyOJ428wp82ol+48Zn6nMCn77EeMxCNqKO71Q8MVhQ4iffw6HalQUeFl3xMOG7jv32fD/gJcB7sGOBN5wtGSbwx9PCsT2HvkC7WDECRiA+CDDmWuyp+Gire+UudQ8+Ap4JFiKRyQSWBiz0TGgpNTU1ap1i3ynWXiYQ0bbeuwlqvIvyaHacYBd9+LP/d+nSpbqogaswkzz22SLomRTSLkwecdvEwoN1CI8MuDIJZPLvtj1wHr/T9iwYcDznI+KxEvH3/Pnz1QuAPoGoxxWU+hnIWBwwgR/NFre6okkgWgIfK7kT0fT/4OBlCCs+R7hQx6LEQ0T2mbR/PhptOJ49+JFcFyHPoi8W++Byt/dCXcMEfiTkJ+dYJ/AZV8It3j7Hdzr9wC2y0cZegwweSLEKChru/Ub7OLelM9r1Rqu+id7fTMpUwncaJZ4Xcb39wjxXo/UpsXqiSWBaB9mL5oPGY13j2YMf6XMighD6kRQC8+GSbEH2IqFmx042gWgJ/Mm+7+DrmcCf6haI/PqxFviR39HoZ5jAjybN6NQ1UYHv7uK+++5Trz+vuGdcZCuf89iMzh1PfS13E9B40OAlg+cp3lYwwEAymcV7fwhCF5sk3FhRM2kR1SvwWajEoMTzYWzE04n+yU8W1mkrjseghEGruLhY/8a7iTkyhkiOpw7eZ/GKxXYWuPBwhTN1cR1Y8zvGKucByzyWrVJcm9+5DgYyFtdYzMdLijp5nS3LoT43JvAn85Nk1wqXgAn8cElNwXGTIfCj/Vg20EWbqNU3XgIm8MdLLvLzZtLkM/Knf+kZJvCjQfHerWOiAh9xg+cRYgQPI8QL3h6rVq1Sb0wEDSIH0RLtrZZT1WpeAY1AQwjy/IsXL1bvVLarIBj5Ha9EBD9iHzFIAGm2y7CdhoLRA9FILBM8GaNRvPfngkAjOBGo/MTbwgWI5nr87uKRcDzbUN3fjLeReHdE4/6jWYdX4NNWbCN1MWUQ6mwbpj1oL7fdFms/CzVsFeV3tsbxOaEvu62l9Gm8S9mCivcpHqn0gxMnTmhbswBAob3p+9SBJwss6R8c44KbsoBAHbDmfOr2bmX28vj/2XsP6Lqy60xzEyAIBoARJEGAIEgQJJhBMOeqUqlaJdVUS7It1bI9Li+n9tiW2/Z4emy5u2Uth25Zbs3IsmV7bI01WpIc5LSscZA9slXFnAkwBxAMIAgGAIwACAZw1repA16+Qnjh3vvufW+ftbBeuveE/xwA79v7nL3te6+fq8Pq8ksBA3y/lAygHgP8AES1KvNGAS/guy9QyQweKz7/sKOyfTAOHvxc2j6azBoZ6Zo4zJkbA/9n3njjDWFn1re+9SynupXsKpAp4BM3B9DxlmPHjg0crXTH/bI7Sn9b9wI0f+/5m8Q4eR89AXo8usRK4X8DnlmCCL/66qv6955jqQDlzp07FeYwArjMUn701Ns/99wFJPXGK3HZofj/44KmuhhUzgjgsh/50a9s1OEFfMbEThMXJJRAoswLa5gdFxxJZf7wvHOUFNh2kO4ClXIPHnkMAxhnOK7KfGOk4bULOkusqYMHDyq4E1OM9cDvCT8cf+U+vPR8BuBv3LhRDUCsmfXr12s/EmPw0BcD/GysImtzJAVGlZWVPR3porA+d1u+vX/swmo7iu3EVQ/+uVqwkSiuqPzqkwP83/iN3xj0OEl+qWGjNQUGV4D/t6+//roBfoQWSKaA74YCHJHumAIcEYPHW/B+Ekg5F4oXoIExoI54QnhtgTUAktek9wXk8QYTRBg4RAMgje8uaIYxhPhFLvClH/p4+8euAH7v8Bw7iHeBogF7B8C0y3OvsdlliIpzlpHEM/gYYthZge5AOXNENhA88HwP5vskoA2Ycw3GGfRk/ToPPnNFfDBek3Xq2rVrej/Qz1rAiID3n/tI/c3c48lnLXAP2/BZKxh22AGD4ZPdLWztpy7mgOste5Qfvw1WRxgKRNqD76LqI0Syf8xyaatoOh58/hASVM+be3q4hYTXhqB5IxX+4PFPcqRilsyRFLLPw1KAf9i/+Iu/GOtUmWFpNVg7BaOLpP/JYyksGqOPlKffDY6UzX5Z2/4rAGR85StfUc+Vlewr4Bfgu7PJ2R9R8D3INIhd0D2Mev+CHr+3/mwH2SMzDqlJUy3s7MDAkFjse2+qStr1YSgwasOGDU+xJroI0JxXomDRxMrF+3xR5pyQS9uDVcudS9q2bZts375draEsciDw5Zdflj179qg1DMscz7GMkg7IpfPhOm89tJmYJs/9QXS/PG7rLLDPHwi3lYmtOC59HvW4c0zJBi8JQ+h02kgH8F2aPLabDVawRlIv3k2snW6r18KFC2XHjh26NY25wXpNxHAMBcwt25ewsGLJHK7YH7p0ZtruCUoB/lZEZat9UGMMqt5p9WukZG6NzNz6ijzp65Oj/+2/yKPu+0E1Z/VmUQH+t1patixOQELTfgF+dEYUfE+iDtBR71/wM/S8hWwDvt9jte+9fitq9fmhwKht27Y95Z+JA3yX85wAFGxHcdYqIA945I+Ud4sK214oXM8iZ+sMEM9WKLbH4PnlHrbBsB0JeCT4S2I9gwE+52uAd5dXmS/qXg+9C1TivsDzR8MFN3LbmAjQEdfiBXy2HKE7gM54+SF1HVpyPojgMHhfsNhjfAHg0Z/tRsA713MdW5HQiXnGc8+8MS9Lly7VLUucUXKPGFA4C4W1k3VAPe7801Ca2h+6uK4267cp8KICowoLZfVvfl5GjxsnD+/cksOf+k8mkSlgCoSggAF+6iJHHaCj3r/UFU//DgP89LWzO02BZBUYtWLFiqeAHIAPlHNeheICkQB7fI5HlwiTBLrwFgCf4BaclyE6q8vRzi8wZ79cWgsXqRKodKkqEjuZ6MEHcAFToN0FGXGeerdln2v4zL12xgAXeTPZrf3JChbmdV7AB+yJhkvKGwwtnKdzaT7QFO86c+M8+Dzy+ebNmzU6KXU1NjYq3LOTgiijGAUAfPR1YO+ikfLItcw/xgDOLhnghzn71pYpkF0FGj71GSmeVjbQiY4Du6X5a3+S3U5Z66ZAHijgAD8PhmpDNAVyQgFYxWJP5cRU5swgRi1atOgpKVQowLHz2LNVHw8xYAnouVQiXOdNrQIkYgwAODnPjYcYrzGefAwCgL07u11dXa2v8TIn1uPapw9xhnI/V0biFn0X+dYZUcjjigGFKKEAPRFA8doD/KT6wJOPYYYz+ejKzgqC7OCx5zX38RyDC/PH9dyPoYdUJbwmqAnzyRZO+sPnwxXz4Pu5AqwuUyB7Ckycv1Bq3/5x6Wm7IpMWLZWDn/w5edL3IHsdspZNgTxRIFMPPt8FiBBO4f8//+P5bubyhPM9zO14xEHCdzdX+P6A0R+HgkvFhmMl6un0ou4hz7R/uZSpxDz4efKHzIaZVQXSCrIHvHMunz9YgKBfJdGD71e9ca0nnTP4qY6VrfyA/kgl2esM8EdS0j43BeKhwLJf+M9y5o+/II/u35PxsyqlbO0GufzNv45H562XpkCMFcgU8Bk6xyqBdwz0HLNjRx87LkkTRvovYuyw6xLYdwVDP3BPDB93bVxkzBSgE8eJkYSji+xe9KN4+8f3JBcIOdlYUbkUQDpdwB9pTeIE46gqc4cxC4eUO9aKgwvHF0YrnrPr+MiRI35MraXJ80VFq8RvBdICfL874eozwH9R2TAA3++5NMD3W1GrzxTIjgJLPvGfpPlrX5KHt29J2ep1MnZ6uVz51jez0xlr1RTIIwX8AHzi8xDDiLzdDvDZkYdnH7gHODHuA1tcR+EzPPh4+0eCqahNhxegAbny8nI5dOiQBg6mYLQgJhTvAYLsMAXwVq1apVqQ857drBx1ZLs1Oxn5PkMudiARY0gyGYeG0sXbPxc/CrgngDWPLse9F/x53xkD2NnqXvOe210RtXlIpj9ewGeu2GnKexibWJPozXPmCz2YK9Yxu1e5jucVFRV6NNXNJ/pyHfDOZ8zhrVu39H7WO0dM+b3iPeKLcS/GLj+Kfe/1Q0Wrw28FDPD9VtTH+gzwfRTTqjIFTIGUFBg3Y6bU/+ff5OwWqUlk78//hMjTpynVYRebAqZA6gpkCvh4L4mnRCwiPNAO8L09ASjZ9u0KIEyWHI7mAVcOOt3n3tzsqY8o+Du8AE3fGRtHFwnwDMi9733v0/c4MspRVJcDndeAO6CPVlu2bBmIWYQHHxCkPmIZkREq3eLtn3tOf1xGKFevyw4FoPIcA4CLQeWMAC77Ubp9yfZ9XsB3x0AxumBY4ugpzzkSwmsMVQA9BhvmgjkiZhS7iNEPgwzGDo4KcwwYDz7zBdAD9gA965lA1XyGAQHjFev8xIkTvkhhgO+LjFaJzwqMKisrs29sPoua79Xxx9WCjeT7KrDx54oCG37nS7L35348V4Zj4zAFIq9ApoCfCPKDAT7ABPgAU4mpRIm5xFFMbyEmE/GXolq8AL1+/XqFN7zwGDvw8gKFgCIFqAT8XJwivL41NTXq/SX+FCDtskEBkYAhEEc8g3SLt3+0SxuAqYN4F3uKufAaU3junR+XISrOsaoSAZ/1xjpkFwWf4dXH6MLvAYBP9iYMMnyv5DlHSfDu8xzDC/NJKme37Z6dKOwCIBU0R1UozDdrGujHcIABIBODjXcdGOCn+1th9wWpwKg5c+YY4Aep8BB1l8yZJ7032mVy3VK533pR/8g/6Bw+gF0Wupl2k/zjivM/oLQHbjeaAjmkwOjSibLif/uvcvhXLUVeDk2rDSXiCvgJ+AwV0GWrubcAS0AngJQLxe8z+H5rEvX++T3e4epL9wz+SH1kx8a5c+deMJAMdQ+GnJMnT45UZVKfG+AnJZNdFLICGkU/5DatOREpa1gnJfPmS/lLr8qTvj5p/LVf1mBWVkwBU8AUiIoCYyZPkQU/8lNy4v/8b1HpkvXDFMh5BfwG/JwXTESNFVE+lx71/oW5RoIC/DDH4G3LAD9bylu7wylggJ+l9TGqsFBW/+bnZfS4cfLwzi05/CnzkGVpKqxZU8AUGEIBA3xbGqZA+AoY4KeuedQBOur9S13x9O8wwE9fO7vTFEhWAQP8ZJXy+bqGT31GiqeVDdTacWC3NH/tT3xuxaozBUwBUyB9BQzw09fO7jQF0lXAAX6699t9poApEK4CxEmw2FPham6tDa+AAX6WV4gFsMryBFjzpoApMKQCBvi2OEyB8BXww4PPdnUy8RAkjqBj1ElEeX4oeFGJIE/xBtQjuBmpxUhdRsBcCq95n7g6U6dOHRCE4GhRKVH3kGfaP+aRHzcnUdE9nX6YBz8d1eweUyA1BQzwU9PL96sN8H2X1Co0BUwBnxQomjRZan/4J+XUF37LpxqtGlPAFBhJAT8An+jhrh4XXdzbLpH1jx49+kJXuIe0bEQZ9xYi0B84cEANBUSlJ6J+1MpgAE1f+eno8D+AMTnXZ86cqWndkine/rnc9twHsCcTkJh73PXJtBfla9IFfNLbDZe7nkj8ZDwoLi4emHei6eNdJysC0fkxfPF8sN+JdDWzM/jpKmf3BamAAX6Q6iZRtwF+EiLZJaaAKZAVBcyDnxXZrdE8V8APwCeiONl5XPqwlpYWqa2tHVCWPOLkvSfVmCsAPincSJ9HKjJX6urqZO/evbEBfFKrsdPgyJEjuhOBlGqAPinSgH12MbC7gfcBvsbGRsHgAWyTCg/NgEVyrLuc7C79L0YRUuqRk/3mzZt6P89JxTdc8QI+OyKojx8MKjy6HPd85kCe950xACOAe817UQ4oONKvrxfwgW7miPdYd+SpB8p5zvygB8YUUhwuW7ZMr+N5RUXFgO7MEfpyHfDOZ0A9qfG4n3knLR6/V7xHyj3mbDhjwUhj8H5ugJ+KWnZtWAoY4Iel9BDtGOBneQKseVPAFBhSAQN8WxymQPgKZAr4wAvgVFRUpJAKkAK7rgBEQCzF5Vivr6+XpqYmfc8BGGAPMAFWhw8fHoBQV483X3v4Kr3Yoheg169fr+Olf4zdHVcAGoFk9OF64M99BmijGbDGWNetW6fwfezYMdWourpa86rzCGyfP39e6y4vL9et83zmNZYk6uHtn3vOffQRuHeF5/SLNnlOH3h0r+k/948dOzbbkqfdvhfwyWGPoYQ1yc4RdkQ4owqvMdYA9OjMvDE37CjBQIV+rG/mkPlgbvDgoxFAD9gD9Mz71q1b9TMMCOwEwJB14sSJtMdggO+LdFZJgAoY4AcobjJVG+Ano5JdYwqYAtlQwAA/G6pbm/muQKaAn6if244M9JAnfO7cuQru3rJy5Ur1ZFMAJbyc3sJ5e+9ZfT7DCz6S5zqsufQCNB56xgBw4w3mNeCIwYNt9QAh8Ef/2c794MEDhXZAk8/5jPuZB8ZN3ex+4HNAe/bs2aoj9eJ9BkABceobqnj7B1wC7fTDQbzbpk/9XsMJz50Rhrq5DgNAMtv6w9I+1XYSAR+NgfqrV6/q2DG0EPMB/QF85pH1SBA7nrO7BO8+z5k7jARupwqGHY6SMO8YXdiVQgH0Wb/MLYYDfhf27NmTatcHvd48+L7IaJX4rIABvs+CplId51sX/9T/Kkc/86lUbrNrTQFTwBQIRYHRpZOk+iMfl/Nf/eNQ2rNGTAFTQAbOzqeyDdvr9U3UEFi9dOmSwitASgGkgFQHWwAR3tC4lqGC2LE1n/ED4MAdHtzEgi7uvP7JkyfVM+x3yTTInt/9yWZ96Z7BH6nPHEvxrunhrl+yZIkw134UA3w/VLQ6/FbAAN9vRVOsr7hsusz//h+Rk7/72RTvtMtNAVPAFAhWAfPgB6uv1W4KDKaA3x78fFA56gAd9f6FuUaCAvwwx+BtywA/W8pbu8MpYIAfgfVhkB+BSbAumAKmwHsUMMC3RWEKhK+AAX7qmkcdoKPev9QVT/8OA/z0tbM7TYFkFTDAT1apgK8zyA9YYKveFDAFUlbAAD9lyewGUyBjBRzgZ1yRVWAKmAKhKECcBGIExDk2QihCWSOhKWCAH5rUIzdkkD+yRnaFKWAKhKeAAX54WltLpoBTwC8PPlHH7927NyAsQeFIA8cZc2DE5bv3Bs/r7Ox8IchbXGYl6h7yTPvHnPFDhPi4F/Pgx30Grf9xUMAAP2KzBOTXvPW2nPri5yLWM+uOKWAK5JsCBAKt/eGflFNf+K18G7qN1xTImgJ+AT7pxAic5wLLETmc88L8EIX8wIEDOkbSvVEwABBdn7RicSsjATQ50olYT9R1gu4RlLC1tTW0YXr753Lb0zjAnozXl3vc9aF1OqCGvIBPcMcrV67omiS7A+uVLAU8sh4JgMj1BIkkECLp8niNIYqsBQRP5Hrq4HPS5xGVn/VNNH3mmbpoB615vnz5cjl69Ki2R128x3MMKPzuYRhLZW3YGfyAFopVm5ECBvgZyRfMzebJD0ZXq9UUMAVSU8A8+KnpZVebAn4okCngAzdVVVWa1x5PPWnEDh48qKnBeA3IkB5u9+7d2l1yhOPZpwA2AFLciheggUKgj9R4gBu7GIA2shLwHunuli5dqjnuHTgHPV5v/4BOYJMfAJVHjA888pkDeV47YwBGAPea91LJsBD02FKt3wv4pMTD6MIPKfEAdVISknoQwCe1IeNlCzwp7w4fPqzPKyoqFMbZhbJhwwbZu3evgjvre9euXbrmOzo61CBAOj0MPBgAKKTcYw3wOddRMGxxDbpyj0sZmczYDPCTUcmuCVsBA/ywFU+yPYP8JIWyy0wBUyAwBQzwA5PWKjYFhlQgU8B3FS9btkyOHz+uL0mPBwB5y+3bt9XjmehBfueddwJJFRfklHsBes2aNWrQAJop9fX1uisBXQE73l+5cqV6cb0558Pqn+srhhbad/2kfZ57Ux5iAOA9oNYZAbh/7NixQXY30Lq9gM+YmC/eI4f9unXrZP/+/bJ69Wo1NrGGmTe87FOmTFFYd5COUQDA5x6MWRgG2K2C8Qp9MPLw+sSJE3oPO1pYF0D92bNnVU8MPVxP2zxyXIV2DPADXQJWeQgKGOCHIHK6TRjkp6uc3WcKmAJ+KGCA74eKVocpkJoCmQI+0ILH2lsAIzyg5AnHq43H0hUHxIAwoBTHkgj4jJMt2ni92dHQ1dWlEIkXt7u7W7UA4rLhwe/t7VW4xFvMIxDvjCyAvNfowHPec4XrMAAks60/qvOYeAZ/8eLFul7ZUQGUM3cNDQ3qYXfxIthVAphzDRDOfAP3zoPP70xbW5u+ZkfKtWvX9H6gH8BnjeP95z7W+a1bt1RHPP6sDeaCtcEOD3a6cG2yxTz4ySpl14WpgAF+mGqn0VbxtDKpfP1Nafn6l9O4224xBUwBUyB9BUaXTpLqj3xczn/1j9OvxO40BUyBlBTIFPCHaoyt63jyKUAWIMUjZ9I548y2/lTOHqc0qIAvHukMfsDNj1h91Ps34gB8vCDbQfZWrFihuzcGK3jv2ap/9erVpEdsgJ+0VHZhiAoY4IcodrpNmSc/XeXsPlPAFMhEAfPgZ6Ke3WsKpKdAUICfXm/icVfUATrq/QtzlrMN+H6P1QDfb0WtPj8UMMD3Q8UQ6jDID0Fka8IUMAVeUMAA3xaEKRC+Agb4qWsedYCOev9SVzz9Owzw09fO7jQFklXAAD9ZpSJwnUF+BCbBumAK5JECBvh5NNk21Mgo4AA/Mh2yjpgCpsCwChAngfP8cY6NYFOcWwoY4MdsPg3yYzZh1l1TIMYKGODHePKs67FVwA8PPoHlXHA2gsrxM3XqVAUQnvMZqfFcWjYC0tFuXEvUPeRR71+Y824e/DDVtrbyVQED/BjOPJBf89bbcuqLn4th763LpoApEBcFiiZNltof/kk59YXfikuXrZ+mQOwVyBTwgfc5c+ZohHZ+gHqi6K9fv34gjRgpwQis9+jRI837TT5yopATXZwfosxTj8sd3tLSEmldUwVoxkfKvMEKkfeJ6g6IolNnZ6dG5MdDm24QQtc/6mZueCTSO2kKieJOznfaIlp8rpd0AJ/5Ivgd6fKGKmSHoBAJnzSIZEnA0IX2GLUIJolRi9R58+bN07VPRgN+P3gv3WJn8NNVzu4LUgED/CDVDbBu8+QHKK5VbQqYAqqAefBtIZgC4SuQKeC7Hrv0d4ARIENu8UOHDikokXIMwKetVatWSXNzs75Hmjy8+qQuAzgxDABIGAd2794dvhhJtugFfLIFkG6NVIDANKnWyBjAcwwWpE8D8IikXlNTo9pg3AAAi4qKNNUadQCKgGFFRYUCeHt7e8aAT/2kaSMf+5YtW7QtDCoAP/ORD8UL+Kwz5obUdKzFWbNmyenTp3X+WKdojvGJz9iBwr2AO5HwHzx4oPND5Ht0vHLlitTV1cnJkyc1IwQwT0q927dv6yNrm3ZY11wD/FMf9aeS9z5xjgzw82HVxm+MBvjxm7OBHhvkx3jyrOumQAwUMMCPwSRZF3NOgUwBH1jEc+8tQAjvU8aOHSvz589XoLx3754CMD/cwzVAjxfwAWByi+/YsSOyWnsB3xk2gEQgDw8tYA0I4i1n/HjOAT+MGhQ88wAjBgCu4RF4RBNAkLRpfnjw6QdgT9m1a5csWrRIDQxAPoaHfChewMeQgicdIwrQzdwA52h94MABNSzt27dPAR3gJ189OjF3DQ0Nqh1z446XrF27Vo1YXM8OCeplDqlz7969asThvT179uiuDHZq0AfuSbcY4KernN0XpAIG+EGqG0JU6Y7mAAAgAElEQVTdBvkhiGxNmAJ5qoABfp5OvA07qwpkCvh0fvny5XLs2LEXxuFgBm+9KwCRO6vv3gOoAE88nXhFgVKAC29+VEsi4OMVBhzxCFPu378vZWVlCtJAIrCPgQPYw1OPh573eeSayZMnq1cYGMXbjwEAnTLdou/14NMvPNHMBwYX+oHBJddL4hZ9DB6suQ0bNugaY25Yq+xyAPBPnDihMI7+rEnuxyCF4QUjDLsvgGyX376vr0/Yro+uzB2Az+cYA/DWA/4Yfajz/Pnz6tU/cuRI2rIb4Kctnd0YoAIG+AGKG1bVxdPKpPL1N6Xl618Oq0lrxxQwBfJAgdGlk6T6Ix+X81/94zwYrQ3RFIiGAn4APluVXURvoJGzy3hH2ZLuvPu8lytAmeoZ/LBnOur9C1OPdM7gp9o/jkGwJX+kgtGH34eh4jGMdD+fG+Ano5JdE7YCBvhhKx5Qe+bJD0hYq9YUyGMFzIOfx5NvQ8+aAn4AftY6n6WGow7QUe9fmNMWBuCHOR4D/DDVtraSVcAAP1mlYnCdQX4MJsm6aArESAED/BhNlnU1ZxQwwE99KqMO0FHvX+qKp3+HAX762tmdpkCyChjgJ6tUTK4zyI/JRFk3TYEYKGCAH4NJsi7mnAIO8HNuYDYgUyBHFSA+AHEq3LGYHB2mDStGChjgx2iyku2qQX6yStl1poApMJwCBvi2PkyB8BXww4NPADIXPI9AZPyQZgwA4TmfEWGelHgUAo65SOS8Jgo5heB0BIbjMyLsUy/R5jm7z5l+ng9XyF9OoS0Co/FIADUiovPaBbKjH94+4/EmUjptAE4UtkKTk577EkvUPeSZ9s9lOnCZEMJflf61aB58/7S0mkyBoRQwwM/RtQHk17z1tpz64udydIQ2LFPAFAhagYIxxbL+f/y+7PmPPxZ0U1a/KWAKfFeBTAEfeCfnO8HD+AHqiU5ORPLr169rJHJ+iCJPpPny8nKNLk40ciLI80OavFOnTmmPVq1aJYcPH9bI+kR6J4AfOeS5BwgH2DAI0C6gTvA+0pERuGzp0qWa7szlkie6vaubR+7H4ADou0KfiYhOkDTuA469KeSI/E+d3pIqQGN4GCqwGhCNEcLlXidt3kiF8bo89qtXr1a9vIYIb/8wVDjDCm0l4/XlHkq+Aj7zhVGItTVUIXI+hTW6cuVKzW2P0QjtWWPMEQYmfgeIrs/aJ7I++vNeusXO4KernN0XpAIG+EGqm+W6zZOf5Qmw5k2BHFBgw+98Sfb+3I/nwEhsCKZAPBTIFPDdKF0+eMAIkAE8yffNa/K/A6S0BcCTUoz3gGrgE0Diczz1fE6qMvLKYwQA8AFYAB+4B6CWLFkiO3bs0J0ApKYj3RxtkfoM4CJ6P0A9GOCTo/z48eOaps4ZJQAw7h8M8KmffrG7wBUvQJPXnL5euHBBDR2ANu3ynPz2GAuoHyMF/UIbxgUAslsBYwN1oA3p8njkfiCT+93OBdKtkd6upaVFx8w1GCYYO1oMBfjoC6jzQ0o3Hhk3j17w57UzBgCh7jXvoVVci9eDj5EH3UhVh87oePr0aZ0/1ml7e7uuM2ds4V7AHZ3ZPQK4k1aPOSOlI2vz5MmTmvcemMfwhBGJR9Y27WDc4hrgn/qonzrTLQb46Spn9wWpgAF+kOpGoG6D/AhMgnXBFIixAgb4MZ4863osFcgU8B0wegcPhDjvL4AKmDqAd9u/HWQCPYN58KkPLz3XO48yQOYFfJfnnTrILe687cl68BsaGvS+5cuXy7Fjx3QI7qgBz6kXIwJj8HpdvYDvDBtAIpAHHNMvQBBvPPeWlJQo+GHUoJDfHmAE4LmGR3YysLuBXOkYArgHIGc3BPpwdADQdkYODAdAPzsdME4MBfiur3zOvS5tIf3gOZDPmHlOezy618wh9zOGuBYv4GNIwZPO+gC6GRdwjrbs0mDXyb59+xTQAX70RmfmjrWCcebq1asDx0tYb2jP9cwF9aIfde7du1eNOLy3Z88eXUfs1KAP3JNuMcBPVzm7L0gFDPCDVDcidRvkR2QirBumQAwVMMCP4aRZl2OtQKaAz+C9gOzEcDCDt94VgMgL0LwPUHnh1G3RB5LxyANkFDymDm4BXrygAD/wxXbpgwcPDtTjBXzv5ABXQBr5yN25f/c5AM97XgAGbgFvIA8vviuJgI9XmH7SHwreftrgXiAR2MfAQb/YYYDXnfd55Bo897SPkYCjCux+APQBfucppn12JWBEwKOMkQAt8QgDk0MBPuNlTG7HAhDvtulzvwNg+s1z7/xwHQaAZLb1R/WXIPEM/pYtW3TNsbYwnjA3rFXWD4DP7hFgHB3wvnM/2uKBx4PP7gsgmzlgVwZ6sv5Y5+zUQGs+R3fmBvBHP+pkTvHqY1RKtxjgp6uc3RekAgb4QaobobqLp5VJ5etvSsvXvxyhXllXTAFTIOoKGOBHfYasf7mmgB+Az1ZlB4GAKGeX8Y7iiXbAzHteSB5KR3e+HO8x9bqdAHhOgeHBCh5TIByoogDMAO2NGzdeuBxPrTsLnew8Og+99/pUz+An25a7zu1EIKYAwO92MCRbT9D9S7YfUbgujCB79fX1uiV/pILRh9+HoeIxjHQ/nxvgJ6OSXRO2Agb4YSuexfbMk59F8a1pUyBmCsz73u+X0SWlMm3VOuk8vF/unT8n13Z+J2ajsO6aAvFTwA/Aj9+oM+tx1AE66v3LTP3U7g4D8FPrUWZXG+Bnpp/dHYwCBvjB6BrZWg3yIzs11jFTIFIKFE+eIqMKC2Xlpz4jjb/2y/Kk74E88gS1ilRnrTOmQA4pYICf+mRGHaCj3r/UFU//DgP89LWzO02BZBUwwE9WqRy6ziA/hybThmIKBKyAbdEPWGCr3hRIUMABvgljCpgC8VCA+AAcN4lzbIR4KG29TFYBA/xklcqx6wzyc2xCbTimQEAKDAX4BEAiMNLP/MzPDNoyQYt27doln/jEJwLqmVVrCuSmAn548AlUxln5zs5ODSZGnZw3dqnYCETG+XiCmRG4jMJ5fM4jEzQubiXqHvJM++cyHbj4B3GbH29/zYMf59mzvsdFAQP8uMxUAP0E8mveeltOffFzAdRuVZoCySvAl08r4ShALufXX39dIxDjdSDAFdGf/+Ef/kHTLyWWUQUF8rS//z3vnz17VgH+R37kRwbtONGJ3333XfnRH/3RcAaWp60Ab1ZyS4FMAR9P4tSpUzX4F/nBiSSOwc0FpyMyOQHwCJIH5NfW1mq+ca4nSjz54+NWvABNZH40cKnvEsdCZH6XAo9rwije/rnc9rQLsCfj9XVB/fIV8Pm/RZo8AkMOVYicTyErwsqVK+X48eOaHo+sA0TaJ1gkxiuyI/A74YI7or835WKq68HO4KeqmF0fhgIG+GGoHOE2zJMf4cnJo64lC/ibNm2S3bt3qzKvvPKKfOc7FvQt2WXCl5i/+Iu/0LRDg31J5IvPl770JfnMZz4zaJXAPF+Khitf/epX5Zd+6Zf0EgP8ZGcms+sM8DPTL4p3Zwr4wBBAST1AD9784QB/3bp1mvrNQW+cAd+l8sNwQV57HoF9ctuzgwGQw6BBOjZ2LpDbnuwCpFvjNan+SIlHqj/0Awop3IfhAGhk90OqxQv4ACd/g/mhLh7ZOeF2Vzjw57UzBvD3273mPTISxLV4PfikVySlIanq0Ju0hqdPn9b0hAA9hidS2/EZRivuZY5Iicf8Mm+sbwxZLn3hyZMnFez5nOj4GLaAeaLq0w7zzDUYuamP+qkz3WKAn65ydl+QChjgB6luTOo2yI/JROVwN72Av3HjRv1SRu7bt956S775zW/qP288xfxj5svRO++8o1/CvvGNb7yQaziHJcp4aP/8z/8sy5Ytk7/5m79RCOfLD19M+OJICqs///M/F75s/eEf/qH8+q//+nva44uwNx/14cOHNdfzT//0Tw9cy5co6jXAz3i6hqzg/e9/v3z7298e+NwAPzits1VzpoA/fvx4TYfH7zcp3fBmDgX45H0HgIFXICcXPPj8nWPcGDMxXALz6MH/FTz2wOGhQ4f07yFwyHOAkL+FwCW6oRnb4smrznP+RvIaI0g6MOgFfPec+gBM799VnvM/jt1VPMcAwKN7DeRzP0aJuBYv4LPu+L9RUVGh0M24mAvW5IEDB3QOOQrGrguAH8MGu08wwDQ0NOicshPFfYcgnSHzyfXku+f/FkYuHvl/hcGGtvbs2aNHVziiQh+4J91igJ+ucnZfkAoY4AepbozqNsiP0WTlYFe9gP893/M9CqEUPFH88I+ff9Af//jHhbPf8+fP13/OX/nKVwzwk1gPW7duVYD/lV/5FdVsqPLXf/3X6u1wXqvhqmYbJNDw0Y9+VC8DKtwWSV6z5Z8dFvm+RR+PIl9MeQQOAAq+lAIeeJD4cshzruFLKyDBI94qBxQ8p/DF+LXXXpN/+qd/Us8VxQA/iV+AmF2SKeAnDhcQ4nfVW/gb6rbou/dZg7kK+EAyv1s8AniA+4IFC94D+Pxe8XsG9PEcjQDuRYsWqaGA586Imcqy8gI+v//0A1h1EO+26QPyDoDd7zzvucJ19CGZbf2p9C/MaxPP4G/ZskUhfsOGDaoxfyMBb/7XA/gY+/k7hw4Y+bmfv438/WSO2H7P31EMN8wrRhH+FxF/gl1n1Mn3CHTHWw/4ox91stMMr37i70cqehjgp6KWXRuWAgb4YSkdg3aKp5VJ5etvSsvXvxyD3loXc0kBL+AvX75cre9st8MaD3TyJYhtpHjuly5dqh4MvgTs378/l2QIbCzf+73fK5///OfVYzXccYgf/MEflN/+7d/WL8DDlQ996EO6nZ8vTB/84AeF8/h8Efvbv/3bF2771re+lfeAzxdKtMFo9bGPfUzQ5OWXX9Ytwzdu3FCw5wsi6/7P/uzP5Id+6Ifk2LFjChF4sdi+unnzZtm+fbu+R/wEdrW4YoAf2K9N1ir2G/Ax2F26dOmF8bhz6HhPXcEIBQSzrTluJdMgdoONt76+Xn9H+R0GNjMpQfQvk/5k894wguwxd2zJH6lwbIPvF5mseQP8kVS2z7OhgAF+NlSPcJvmyY/w5ORw17zQiVUe2AHmv+/7vk/+6q/+amDkeIvx5gNFfBHlGisjK/DhD39Yfv/3f189HHg1hio/+7M/K5/85CeHBXy2uuJBJuI2uyrwoHzgAx/QbZPeYmfwn6kBHOAhYjcD8O6MUkuWLFGDCJ9jrPICPh4mvP1ozBdPdkesWrVKt+azRd8Af+Q1H+cr/Ab8OGuRbN+jDtBR71+yOvtxXRiA70c/k63DAD9Zpey6MBUwwA9T7Zi0ZZAfk4nKoW46wAcYXcom7/DYssyXgh/4gR+QP/3TP1Xg+chHPqLPrYysAFAOHBI869VXXx30Brbs/uM//qN65TlzOljhjD4GFzzLACn1ssOCufn0pz8tX/va1wZuM8B/L+AD89u2bVO9/uVf/kXXMNtJ8dgT+Istu3hR//Iv/1KPPrANlXOoxKXgHt4nFgXni12wSfPgj7z+43aFAX7qMxZ1gI56/1JXPP07DPDT187uNAWSVcAAP1ml8uw6g/w8m/AsDzfZKPpZ7masm/+Jn/gJ+dVf/VXdjsh27z/4gz/Qc4d433/+539eYZ0voWwH50xjYiFIH1CPAQBvspszAiJhGOCcOPdxlIJigJ/ccuE4BJAOtKdTDPDTUS3a9zjAj3YvrXemgCngFCA+AIbvOMdGsNnMLQUM8HNrPn0djUG+r3JaZcMoYIAfzvL4vd/7PfUMsyMCMCQiM94UtoJz5OH7v//7NXf9YMUFdsNQwPbxxEI0fQwHpJEywA9nPmnFAD88rcNqKVMPPjuc2A1FIQMJ8OGCMvIen92/f18/Z/24XVMuwByxHghK5qK7s5PEnVHmbwbHqPiMvyPcy98Pdp/wN4TC9RzZ4TGsEnUPeab9Q0t+BktxGpbGfrVjHny/lLR6TIGhFTDAt9UxrAJAfs1bb8upL37OlDIFAlPAAD8waV+oGMB/88033xMlnyBcpA0aDvATe0jgvrfffls4Sw5Q8IWfL7EEpfq7v/s73SFAIDkrwSpggB+svtmoPVPAp8/srKEe4Luurk7Tv1GIDk+OcW9aMCLE83vL7y+QToBTPJHAO7/XZHngnDFHdNiZw3XUAdQTpIy4EhgEgE/yxbtCkFSOmIRRMgXooPvo7Z/LbU+baJaM15d73PVB9zXo+r2AP2fOHF1vjI/I95cvX9a1xSMpHFmvXE+QSP7PkOWB18SSIUAkR5y4njqcYYu1jBGKv41kHKAu2kFrnrMTjQB8fI7RBCMYbfOcdjhKxdrmSBvBKDGI8T5H1wZLp2dn8INeMVZ/OgoY4KejWp7dY578PJvwLAzXAD8c0f0C/L//+7/Xbfp8MSIdHj9s3Wd7/htvvKGZDvACcsac8+VWglPAAD84bbNVc6aATy5xoB1wBEgIrkmqMR5bWlr09xbIAVowBJDy0oETj+QLB+45dkMd7e3tClPcDxgBQ3jvASvW365duwYFfKAf+BkusKdfGnsBmqCWpFljpxHbpgnMynjZtcB1vAcYAnHsOOJ4UnNzs19dGbQeb/+ATmCTH/rBI4YUHvnMgTyvnTGAeXCveY++x7V4AR+Y5n8FP6S0A9SJR4JBCsAnJgnjZRcK6+nw4cP6nKNN/J6wlkmvx5pljplb1iMpENlFwnomTR6BeTEAUGbNmqVrnzpYE2hJOkSuoT+sV36og7a5n7pp1wA/rqsu//ptgJ9/c57WiA3y05LNbkpSAQP8JIXK8DI/AB+A/6M/+iP5whe+IJ/97GcH3YbLlyzO9/MFe82aNRn22m4fTgED/NxbH5kCvgNBoBEoccDklMIT7435ANQA7C5XPJCF1xIvKPeT1QEDHuBMSkyu83qUec57QCjpyfjdB+J4j7qpL+jiBWh2DjjDBscOgDV2E23atEmBzuU+Z7cBwUV37NgRdPfUsOCg3D3HY+x0ch1AMyAf3XmOAcDNozMCcD9GnLgWL+AzJv5H8B7rBiMxO0JWr14tra2tA6ld8byTbQTYdpCOUQDA5x4MT6xz5hTjFPpggOI1xi0K64J0h4A765i/nfyv4offB+7DS89nrBmCm7IbgPVCqlN+L91OGK/25sGP60rM7X4b4Of2/Po6OoN8X+W0yjwKuC+0haOSl6X/qcioUSIp3JJ85Rle+eSpSCpjybC5IW//8le+Ih/60BtpV/+Jn/lp+ctvfOOF+//nH3pb/sfnPicf+HevSVNj46B186XtSNNR9YjULahNu/1s3RiV+Rtu/PQRYDDAz9YqCa7dTAGfngEk+/btU68vYA7osFXfW4AjvKTAJMUdseE1Xk5v4X48+oAzO3QAIsAGuGKXDt59d2af+4BUPP8ANsaDoMtwgA+4EUMAAOTIAv1iFwLeYQAOQ2TQuwy8/cNYglb8/jqId9v00d4BMJrx3M0Pr7kObZPZ1h+05unWn3gGH4MTOy5YR0D5uXPnpKGhYSCOAwDOPAHmXMO2efRk/ToPPr8zBHnl9datW9UohQefOQfwMSLg/ec+jFAcHWGNs/65B4MWHn7WCYYtdqywbtnaT13ud4LfqcRigJ/uSrD7glTAAD9IdXOw7uJpZVL5+pvS8vUv5+DobEjZUoB/zo8ePpSS0c/OGSZTep6MkrEF/VKA56ioSJavXq9flhr37Zaqmlq51HxG5i1cLGOKx8qdrg79otTTfV/GjZ8gs2bPUc9I26UWfd586llgOL/KvccFUprCWPxqN7GeH/6x/yBLl68Ysfp+GSUF8jwg1pRpZdJ9/5781V/8mdy93yNHD+6V+YuWSuHoIplTPVd+53d/VwoLR8tnfv3Tcud+j7ReaZVDu96VTS+/X0aPeir/yyf+o6zfuFn+7//r9+U3P/1fR2w/ShfgVet5UiATRqcWIGza9JnSefP5+ePhxjS6aIx+Yex70PueywCykomT5O7t9wYy9F7MGjPAj9LK8a8vfgA+Z+M5v8x6Zot6MgUQBnIGC6LJ/Xi72doMYBJ7g7+3gD8gNVgBqvCYhlGSPYOPIYLt+MQVCLMk278w+5SttrIdZI81cPTo0ZSHzzb9wY6cGeCnLKXdEIICBvghiJxrTZgnP9dmNPvjSQT8goJRMn36WLl9u0/6+gaHfi/gT59VKb3d959tWywolAklpQr4i+tXy6mmQ7Jy/WZpu3RhAPAfPeyTO7eeBYCrXbwsUMDf9L4PyLFD++TenduypGGNdN28IdXzF8rFc6fVqDF/8TI5f/qEdN28rgYJvizMml0lF86elorqeXL18gWZMm263Oq4KQ96e2T+omXSeeOafnG/3HJOxzCzokr6+x9L7eLl0nLmpJROmiytF89LX+97AXKw2e7tL5Axo/p110HZzFmCPr09PTJv4SIpLh6rgL9q4zY1iPDlbPHSZfK/f/JXZNny+kEXDx6qX/svvyx//vWvZn9xpdiDdAF/zeaX5eCud4ZsrWH9Frne3qaet3ETJuiaYx1MnlYmxw7ulbplK9WowrqsnDNX18xwxQA/xYmN0eV+AH6MhutLV6MO0FHvny+TkGQl2Qb8JLuZ9GUG+ElLZReGqIABfohi51JTBvm5NJvZH4sX8EeP7peldQ/l7PkimTmDFG4F0nXr2RZSytPvbsr3Av4MAL+nR0omlsrDvj6ZUjZDARpoOnHkgDRs3CpXLpzPCuCv3fo+BfMLZ08pPCuk1y3R/p47dUwWLl0hT/v75cSRg1Jdu1C9uhWzq3WHQcf1dum+f1dqF69Q6D5+eL/ULauXi+fPyuzqGjVeeAEfL/ved76t23KXrlqn4JhM8QI+16/atE04/HD0wG5ZUr9aAX/9S+9XgwQAfO/OLQXUWZWzZev7XycvlgJp1bxaOXO8Sa62XdEtjnEsXsCfNGWqTC+vkEePHsrjR490/HNqFqixprv7nvTcvy+TJk9RTWZWVqkmU8umS1Fxsdzp7BA89VNnlMvppkO6Ltlpwo6RiVOmytEDe3Q3yeL6VXKx+ayMGz9ejVD16zYp6Le2NA/q4XeaGuDHcXUl12cD/OR08l4VdYCOev9SVzz9Owzw09fO7jQFklXAAD9Zpey69yhgkG+Lwi8FvIBfXfVQOroKZdaMx/Kkf5Tc7x4lhQXPWqqZ+1B275+gz72Ar1C6cZs8lafS5NmiP31WhSxYskJBddz4EgX84rHjZNGKBq2j41q79Pc/CdSDD+CfPnpEQe7cyaPa/uy5NXJw5zNv7+rNL8mRvTtl7ZZXFODLZpZLeeUc2ffut2Xh0nrp6+tVWL566YIeNwDwCwoL5cThA/L48TOIdh58B/hs8Qa2nQFgpHnyAj5b75+fpX0qS1auUXjn/boVDXLm6BGZM3+B7hSgLF+zYcCQQPvsRohzSfTgr9v2qoJ9476dauQA2m+2t8mVi+cV1O90deq6woOPIYT5Yb7Ysn+trVWKxhTp/DNny1atU7AH4pv271adGzZsUc0wSrHrZMXajWo4uHyhWfp6h95GbIAf51U2fN8d4OfuCG1kpkBuKcCRK2IFxDk2Qm7NiI3GAN/WQEYKGORnJJ/d/F0FvIBfNu0RDmGZOf2JXG4dLYsWPJSiMU+l/VqRjBv3RE6dHTco4DsxCwoKB87gewXGEwuIdd+7+4LuQW/Rr12yXJpPPksVN6F0oowZUyzls6uEfuKp5YuBg2Lgv3TyFJlWNl1B8u6dW3K7s0Oqahbo/dfbLktJ6US5dP6cLK5fI6eanp1vnTy1TA0VlXPmKUj29T0YaDOZRZbowffes2LNBgVXb+EoATsSKA0btsql82f1+ZPHjwaOPiTTbhSvSQT8aTPLZZSMkt7ubpm7oE7PH9+/c1s6brRL34MHargRKZCHfQ/kcstZqaiaK2PHjdd4BV0d19UwwtEGDCWaU7z7vs75xeYzUlO3RIqKxujZ/bFjx+n6ONl4UJatXj/i7gsD/CiuHn/6lKkH3+UDpzcEEGO9EezOFQKKEU2eQpBGzt5TuAbvKtHJSUnmDH38ThB8zBUCohFAkyBkHIsicB0B6yZPnqyXcD3n8nkMq0TdQ55p/9CSH3Znxb2YBz/uM2j9j4MCBvhxmKWI9xHIr3nrbTn1xc9FvKfWvagqkHgGv7rqsZSWPosWfOZcoSyc/1QmTBglh5uex8xP9OBHaWxhBdmrrq3T7fFXWy+qlzndMhzgp1tnXO9L9wx+KuMtGjNGwR7YTyzA2NjxJdJ9786wVRrgp6J4vK7NFPAZLfntqQf4Jnq+S+9F4D0ilXvzeS9atEijlAOhQDpp7fBEAv5qlOrp0dggRDsnZRgB9hobGzUyOfdQN4YC4JOge66Qloxo5WGUTAE66D56++dy29MmmiXj9fWmJQy6r0HX7wV8otSz3hgfmQ1Ih8f65JEI96xXrie4I4Yr8trzmqwH7JTiKBvXU4czbLGWiYTPmuQ7BHXRDlrznGB5pNXjc/7eYwSjbZ7TDqkdCWB64cIFjdiPQYz3SaHn/b1xOtkZ/KBXjNWfjgIG+OmoZve8RwHz5NuiyESBTKPoZ9J2EPeGBfh+9d0A/7mSYQC+H/NmgO+HitGsI1PAx6sOtAOOLh88qcKIHt7S0qJAA+QALRgCLl68OABOANTevXsV7kmLRx2klQOmuB8w4tGlmCM3+VCAzy4A4CfoFHTMohegSQvILgOyAbBtmiwCjJddC1zHezwHIImmjuGCtH9BFm//gE5gkx8AlUeX457PHPjzvjMGMA/uNe8BoHEtXsAHptkxws+8efMU1Eltx5piflhnjBfDJ+uJVHc8r6ioUAOWS5PHmmWOmdtdu3ZpSj12kbCez5w5oztOMABQSI/H2qcO1gFaXr16Va+hP6xXfqiDtrmfumnXAD+uqy7/+m2An39zHtiIDfIDkzbnKzbAz+4UG+Ab4Gd3BVrrXuP0EZEAACAASURBVAUyBXwHgkAjUOKAybWRCLRADdvtud558PFa4gXlfvKAkxkDcOY6PPgUjGFs6wf6MQAAoeQYP3LkiHpZqY+6gbagixeg2TngDBv0D1jr6uqSTZs2KdCxC4GxUOi78xgH2Udv/9xz9HM6ubbRDMhHd55jAHDz6IwA3K8ZY2JavIDPmNgJwnusm3Xr1sn+/ftl9erV0traKsuWLVOQx/OOMQnYdpCOUQDA5x7mkXXODhKMU+jDvPIa4xaFdUHaRsD97Nmz6sHHIMAPBh7uw0vPZ6yZjRs36s4W1sv69eu1H24njFd68+DHdCHmeLcN8HN8gsMenkF+2IrnRnvuCy1p2pIt/U9FRo0i1nv0ypOnoinn4lJUS/ITIKgVicP80Uc8T3xJtZJbCmQK+KgBkOzbt0+9vsAsoMNWfW8BjvCSApMUwBGg4TVeTm/hfjz6zoPpQAxvPt5Qdgx4/34AqXj+AWyMAkGX4QAfcCOGAADIkQX6VV1drWN55ZVX5N/+7d+C7t4LOwwwlqAVv78O4t02fbR3AEyneO7mh9dch7bJbOsPfFBpNpB4Bh+DEzsuyDEPlJ87d04aGhoG4jgA4KxLwJxr2DbPfLN+nQef35m2tjZ9vXXrVjVK4cFnzgF8jAh4/7kPIxRHR1jjrH/uwaCFh591gmELgxXrlq391OV+J/idSiwG+GkuBLstUAUM8AOVNz8rL55WJpWvvyktX/9yfgpgo05ZgUw9+EVjijVCeW9Pt5ROnCzXr16Wyy3NmuOewGUEMSMlGWnnCEjnAsSNHTdOZlTMlsvnn+WTpxBUjmj2eiZwQZ1cu3JZquYtkPOnj8u8usVy9fIlmT6zXOsfqsR9i/6jJ/1CeCzCOY12KQxGmNWeR09kfNHzdIYpL4KI3JDuFn2i5rPOkikEUOQLIykREwtARhaEu7dvDVuVbdFPRul4XuMH4JeVlen5ZdYzW9STKYAwkMPW9sHK/PnzFeYBTLZTc0aZLf5sb/ZCqbsXqMJjGkZJ9gw+Bonm5maNK8BYOXudrD6ZjCPZ/mXSRlzuzXaQPdYARzNSLWzTx8CQWAzwU1XSrg9DAQP8MFTOwzbMk5+Hk57BkN8D+IWFUjhzlvR3dcrTQSCIprxB9sgvPnX6zAFvPtb3rpvXhwX8ubV1Mr6kVPPMX2p+FgWe4gCfqPtEUG85fULmzF8oo0YVSOnESdLT0y3dd29rJPuhihfwSa128dxpIWUfgfCIqO++4JBC7+zxRs2rvmbLK3Jk7w6ZOn2GPH74SNP7HdrzrkycPEUKRhVI7ZIV0nLmhDx82CfzFiySq62XNKc6KfZcob4DO/5NKubMlVsdN4W0dTevXZUpZdPVINFz/96gXU7cot/98IlMGFMovY+eSPHoAul71C+FBaOkYJTIoydPZXThKHnS/1TGFBbIg8f9Mq6oQB71P1X9Hz95KmNGk9owntGe0wV80uQd3PUs9eFgpWH9Frne3qaet3ETJmhqxur5C2XytDKNmF+3bKVmVbhzq0sq58zV1ITDFQP8DP7gRPxWPwA/4kP0vXtRB+io98/3CRmmwmwDvt9jNcD3W1Grzw8FDPD9UNHqGFQBg3xbGMkq4AX8x0VFcnvlWpl0okl6K2fLmNu3pbjjxkBVo76beskL+GPHP99m6i580NsjCxYvl9PHjsjMitkybUa5tF+5NKIHn7Rvo4DTp0/lzq1OTXGWiQefPOr7t/+rrNq0TVP0OcAH5PHkVlbPk6Z9u2Rx/Wrpf9qvhgkAv6qmVh729cn1q60K+HXLGzTqOin1auoWax711ZtfkgM7vjOgDUaBwqLRcvdWlxCpHZg8f/qksFOhdvFy3ZkwWPECPoD7uP+pFAHvj56oJ3/s6ALpfdyvAD+mkM38In2Pn8r4ogLp1/RNz2rte/JUxo4eJWz55/44Fi/gT5oyVTD0PHr0UB4/eqQGmjk1C9Qg0919T/PVT5o8Rb2kMyurFNqnlk2XouJiudPZofM7dUa5nG46pHOJIQqjzMQpU+XogT26q4Q0exebz8q48eOl7dIFqV+3SUG/taV5UA+/09QAP46rK7k+G+Anp5P3qqgDdNT7l7ri6d9hgJ++dnanKZCsAgb4ySpl16WlgEF+WrLl3U1ewL9XWyfF19uld/YckSf9MvrebRE9IzpK7tYtkVn/+i3VJzFNXuHo0ZqvHDjHg32p+YwA10AV+crv3u7SLfoTJ02VyrnztI5bHTcUprxb9PGYL1+zYSCH8+Hd78rsefNlxqzZum0fsE5li74DfNqrW75yAPAbNmyRcRNKpKCgUPZ855/Vg8sxgPmLlsn1tlZt81TTIVmwtF5utLVKzaKlsu/db2u/uffKpRYZM6ZYodAVPPYcKVi4fKUCYhlweeyIAKqzqqrl9NEjIwI+2/Px1vf3P5X+73rkxxYVSN93AR/KL/6u5x7SLygYpbEQigpGqXefz0ertz+e5/kTPfjMH2DfuG+nsBsDaL/Z3iZXLp5XUL/T1amGFzz4R9UTX6/nN9myf62tVYrGFKnuBYWFeowEsAfiWUecv2UuMdpMKZuha3bF2o1qOLh8oVn6enuG/FtggJ+7fyYd4OfuCG1kpkBuKcCRK2IFxDk2Qm7NiI3GAN/WQOAKGOQHLnHsG/ACfs/MWeo9f1AxW0pazsqt5aukv7hYSi5flIcTSmRa06FBAX/Fmo0KvZRHD/vUy+oKHnxgDMBn67org53BB/DLZpbL7a4umTGrUi6eOyUPep+flQbKUwF8vOrnTj4771dRPU+mTC1T48G9u7cVwtmuXVE1Vz28rReaFQwf9j2QaTNn6dZ+Ygb09z+Ryur5CtPsAuCc9oVzp2X23Pm6pRvjBaW8co5ca7ss5bPnSNeN6zJ2wgSpmjtfPcF4l4cqFkX/uTKJgM8xDQxHvd3dGpOB88f379yWjhvtajjCA0+0AubscstZncux48ZL4egi6eq4LoWFo3UXyJKVa57lFO++r+fvLzafkZq6JVJUNEbP7o8dO07jRZxsPCjLVq/XbfvDFQP82P/ZG3IAmXrwXT5w/Vv46JEeCXIB9QgqRnG5xHNFxah7yDPtH3+X+OFvf9yLefDjPoPW/zgoYIAfh1nKgT4C+TVvvS2nvvi5HBiNDcFvBRLP4N+vrZOCSZN1W3Tp8SPSs6Re+ksnSume7QNNJ3rwM+kToMwOgFudN3V7e6YlzCB77FYgyCCQ7zVepDIGA/yhAT8VHZO9luMTgD2wn1iA/7HjS6T73h0D/GQFzbHrMgV85KipqdGAeKQGI51YY2OjRtMnQjmgmG6gsahK7QCa3x8in7uI/kRSJ5e6yzahBryeHk2DhrGOIHtAM/cHmc7PC/gutz1a0nYyXl/ucddHdQ6S7ZcX8JkrdNegtnPnajo8l7YQYxSBIrmetYzhirz2zjiF8Yo0glxPHc6wRcR9IuEz58wxddIOWvOcYHmk1eNz1gPGL9rmOe2Q2pEMBxcvXhQi/I8UhNHO4Cc783ZdmAoY4Iepdp63ZZ78PF8Awww/0yj6UVM2TMD3Y+wG+OECvh9zZh58P1SMZh1+AD4R7MnfTc56UtUB+OPGjdP84KSIIwI+7eRKSfSQb968WXbt2qWp/cgOQGq8bdu2yfbt2zXXOfnUSVfn3gtaB2//gE5gkx8AlUeX457PHMjzvjMGYARwr3kPAI1r8QI+MI0Bih8yMwDqpLYj3zyAj3GG8WK4mT59uqa643lFRYWuX5cmb+/evQrubJNn3kmph3EHgwBzzdrHAEAhPR4gTx33799XLckEwTX0B+MPPxjJ+AxjwHDFAD+uKzG3+22An9vzG7nRGeRHbkoi0SED/OxOgwG+AX52V6C17lUgU8CfMmWKgpHzTgNPQEri9m48ls4zHPcZyATwAcLB0vz5qYm3f+45+tOu221AezwH8oFYnmMA4NG9drsNMNTEtXgBn7FhjOK9I0eOyLp162T//v2yevVqaW1tlWXLlinI43lnXQPrDtJZ1wA+97C+MQxcv35dDTrog2ef1ydOnNB72M1C2kbg/+zZs+rBxyDAz6lTp/Q+jD98BuBzPQYAPjPAj+tqy99+G+Dn79xnbeQG+VmTPrINuy+0hSnEZSNSO3HcUrgltPETay6VsYTWsSEaUi3l6QtfNLPdp2y2H4f5o494l9zW42zqZW37q0CmgO/tzYYNGwa26Hvfz9Ut+m6MI3nw8RTjwQck8Qpj6GDrflDFC/i0C9jy++sg3m3TB+S9xgae854rXIcBIJlt/UGNJdN6E8/gsw2+tLRUc8wD5RwjaWhoUA88RhAAnG33gDnXzJgxQ49UAPfOg8/vTFtbm77eunWrXLt2Te8H+gF8jAjMM/fV19fLgQMH1JPPLgHuKSkpUQ//zZs3dXu/ptrt6tJdBRgFDPAznXW7P2wFDPDDVtzaUwWKp5VJ5etvSsvXv2yKmAJqoSdSecnoZ+cMkyneM/hEyl++er1+WWrct1tTzBGRfN7CxTKmeKzc6erQL02ceSY1GanK8IwQ/IznwwWgS6Yvidfk0hZ9NOSMP56jJ08ey7kTR4XAgTMqKqW99bIUji6UC2dPabwEriFAHPNAkLiV6zfL4T07VJ5Fyxs0oj9R4okkTxk/oUSI/E+50d4mBDg8d/KY3tfT3a3vkz6OiPPzFy+T6TNnSeeNa5qWr/nUsQHZn6UgvCekRpxQUqqB6lwpnTRFZs+t0YwEFOItlFdW6Vpob72kWRdITehKYpC9ZOef4IgEy0umEImfL+0EP0wsaFgycZLcvX1r2Kpsi34ySsfzGj8Bf/78+QoreEC9paqqSj2kuVIyDWIXtA5R71/Q4/fWn+0ge8kat/g/5rz9w+ljW/TDXD3WVrIKGOAnq5Rd57sC5sn3XdLYVvgewC8slMKZs6S/q1OeDgJBDNQL+NNnVUpv933dlicFhQp5AD655QE7gJF0cg7wibJP9HlK7eJlgQL+pvd9QI4d2qdR/Zc0rJGumzekev5CjZCPUQNwJU0akAlM82Vh1uwquXD2tEbdv3r5gkyZNl0D6AGwpNF7BrlP5XLLOR3DzIoq6e9/rLnuW86clNJJk6X14nmpW1ovN69fU0jm/aFK4hb9OfMXSOnESXLiyHNQxogyt7ZuQKsNL78me9/5/2TB0hUDgD92/HjVnqwDpOYDpAF8osOTIvDInh2aIg4N6PvcBYs0JSD9JVggKQsxIAwG+PSdlHJNB/bIvAWLVDNXiEZ/8dwZNex4AX/h0nrp7bmvwRNp61LzWZ2HhcvqNTVi8dixz6Ld+wD4pMk7uOudITVuWL9Frre3qeeNzAkYlVgHk6eVqTGENImMn3VZOWeurpnhigF+bP/cjdhxPwF/xMZy5IKoA3TU+xfmMsg24Ps9VgN8vxW1+vxQwADfDxWtjrQVMMhPW7qcutEL+I+LiuT2yrUy6UST9FbOljG3b0txx42B8Y7CfZsA+KSz6+3pkZKJpZpujpziADTQdOLIAWnYuFWuXDifFcBfu/V9CuZ4uctmznoG6XVLtL/nTh2ThUtXyNP+foXp6tqF6tWtmF2tOwxI69d9/67ULl6hqf+OH96vedYvnj8rs6ufe6Ud4OMN3/vOt9WTvnTVOjl55KB6igFgvOfJAD5p+QBufoBowN5b6H/pxMlSWV0jV1sv6JiAdDzOpIfD+8wY8JyXV86WU02HpWrefGk5c0qWr9mguwCcB596gX/Gj/EFYwup56aXV7zQ5s1rV9WoUbeiQdoutmjf2q9clp779/S6CSUT9awGqerYXYAHv2TiRFm4dOUL9dCvM8cbdbfHvTt35Oa1NplQOkmuXbmsqQgpXg8+Rgr68ujRQ92hgEFmTs0CNRJ0d9/TfPWTJk/Re2ZWVim0Ty2bLkXFxXKns0Pw1E+dUS6nmw7pukRLdoyQshEN2E1Cmr2LzWfVCIMRCgMIoE8KxcE8/G5ABvg59SfwhcEY4Kc+t1EH6Kj3L3XF07/DAD997exOUyBZBQzwk1XKrgtMAYP8wKSNTcVewL9XWyfF19uld/YckSf9MvrebRE9gzhK7tYtkVn/+q33AD5vrNq4TZ7KU2nybNGfPqtCge/ogd0ybnyJQmTx2HGyaEWD1tFxrV3BLsgt+gD+6aNHFOTOnTyq7bNl/ODOZ97e1ZtfkiN7d8raLa8owJfNLNd89vve/bbgge7r69UttlcvXdDjBgB+QWGhnDh8QB4/fqR1JAI+kF01r1bOHDvywjb5oRaE14O/4eV/p/UXFIxS7zuQSR540ggC6kAohgQ1NixvUP3cFn3qX7Fmo4wZW6zjW7Vxq9bBNvgNL71fH4F1vPSuYCDAo05h7jBosM3/ysXzutWfnQvcV79mgzTu3y21S5bJKClQLV1ZvWmbzi/XAfmHdr2j51RdcdGned2wcYsc2bNTWBsFBYUK7cN58Ndte1Wvady3U9a/9H6F9pvtbdo/QP1OV6euKzz4R9UTX6/zxZb9a22tUjSmSOcfTZetWqdgD8Rz7IDxsSsBQwpGKXadcIQBw8HlC83S1zv0mWAD/Nj8eUu5ow7wU77RbjAFTIGsKIAhnVgBcY6NkBXhrNHAFDDAD0xaqzgVBQzyU1Er9671An7PzFm4UeVBxWwpaTkrt5avkv7iYim5fFEeTiiRad89S+3dou9VBGhzZ/C97+OJBcS67919QcCgt+jXLlkuzSefnRfHWz1mTLGUz65SuMRTyxcDt90c+C+dPEWmlU1XkLx755bc7uyQqpoFev/1tstSUjpRLp0/J4vr18ippmdb6PG6A9qVc+YpSPb1PdA2uQZQB9KHM2IkbtEHPDmr3nqhWXc/sJ1dIz4/fjRwtMGJ6N2in7gyHeBPnT5Dvfts3a+aVyNN+5+dwacsWblGQZiCZ14hd81GuXKp5dkFT59Kl2cHB29hYPBu0Z86faZUVs+T+3duK9hzrAEv0dSyGVJeNUee9j/VHQAYC/DGu4KHfqQt+tNmlquBo7e7W+YuqNP6aafjRrvuNsBwI/LMsHC55axUVM3VsWq9HdelsHC0xnpgnOjKGmTOLzaf0Z0VRUVj9Oz+2LHjdH2w+wADB9v2hysG+Ln3d9CNKJfS1+XuLNnITIEXFSBgnwG+rYqoKGCAH5WZsH4IkF/z1tty6oufMzXyTIHEM/j3a+ukYNJk3RZdevyI9Cypl/7SiVK6Z/uAMkMBfhSkCyvIXnVtnQLw1daL6mVOt1iavOfKpRtkLxXti8aMUbAH9hML8D92fIl03xs+R7kBfiqK27VhKVD9kY/LnTMnpe7HfkY6Du2XW8cOS9fx4fOIh9U3a8cUMAVMgXxRwAA/X2Y6JuM0T35MJsrnbmYaRd/n7mRcXViAn3FHv1uBAX64gO/HvBng+6Gi1eG3AuOmz5C6n/oFGTttula99+d+3O8mrD5TwBQwBUyBERQwwLclEjkFDPIjNyWBd8gAP3CJh23AAN8AP7sr0FrPJQUW/dQvyGSO0fzZ/yM39+7MpaHZWEwBU8AUiIUCBvixmKb866RBfn7NuQsqxRnlZAtbqVO5Ptl6/bguyn0bbHz0lxJVPf2Yk1TqiMP80ccxY8bIpEmTUhmaXWsKBKrA4p/+BZlUt3SgjbZvfVNa/+mbgbZplZsCpoApYAq8qIABvq2IyCpQPK1MKl9/U1q+/uXI9tE65o8CmaaFAnRWrlwpvb29Gsm2ra1NLl68KIsXL5bx48dLR0eHPt64cUOmTp0q5849yx8/btw4KS8vlwsXLsj69es1+vmJEydk6dKlcvjwYZk+fbrMnj1benp65MyZM/q8q6tLli1bJt3d3dLZ2SmzZs2SI0deTEEXt5RIBI4j0jw/FBeB3vveSDNNWr/i4uKRLov854Az4y9KSA84UsdnzJih6yuZQt2ctX/w4MF7LsfIwhoeKdCaW2MG+MkobteEpcDcj7wlD251yo0926X27f8gN/dsl1uerBlh9cPaMQVMAVMgnxUwwM/n2Y/B2M2TH4NJ8qGLmQI+wFRWVjbQEwDt5s2bwwL+/Pnzhai39+/fl5aWFqmurtZ7KioqFLAA/Pr6emlqalKgB/wrKysV8IE5DAiUhoaGYQF/27ZtalDAkACUnTp1Svr7+/XezZs3a72Mn+f79u1TowLXYZzgNQAH9PH67Nmz+hl9x4iBwYFrXKEOB5mMq6SkZMCYMdw0JQI+4Dl27Fhti6jA7nP6QXR6l3aOzxxoujHxyPvOWODD8gi1inQBf9OmTbJ79+4h+7p27Vq5fp2o+oVqbDp9+rTU1NTItGnT5NChQ7rG7t27p2uhqqpK199wxQA/1GVhjSWpQP0nf02a/vun9OrC4mKZ8+GPyYVvfC3Ju+0yU8AUMAVMAT8UMMD3Q0WrI1AFDPIDlTcSlWcK+ABTIlDizQeKjx8/rl52oPzKlStDevDnzp2rHnkAG+jivtraWjl27JjuDgD00wH8rVu3yo4dO2TDhg0KcA7wMUhgmADmDhw4oMYE4BIjA/BGf9hRcPXqVQV8ANDtJFiwYIHeA9Dv3Pn8jKsDfHYs3Lp1S3cleA0AQ032YB58B+/cQz/pC8WlAeI1Oyfc9n7Annp4z0F+JBZXip3wAv7kyZN17bA7gbEx5nnz5imEY0BhPjDAMF6MLUA7O0TYyYD+aMW6O3r0qHrreR8DEvUC9azb5cuXy/nz5/X55cuXZc2aNbo7hF0lg3n43XAM8FOcWLs8FAUq3v9BGT1hgrR96/+Vhk9/Vk5/8f+Q+1cuhdK2NWIKmAKmgCnwTAEDfFsJsVDAID8W05R2JzMFfBrGM+oegWagCbgGsgA0gAvvNkCGt54CCANqwBQADXgBzKtWrVIPKtC1bt069YI7jzkefLyxGBSALCBvuC36DvBpj63/DvCplx0E1PPOO+9o+xwDWLhwoUI9IAkYYqTgdV1dnRoKKNwLDALTPLqSCPjsHti+/XlqwaEmyAv47jnXeqHdbdvH2IDWePLdWXXec1597ktla3/aiyagGxM9+Mwf62f//v26ntD82rVruoNjypQpuq4Acjz4QDtzjCEAA057e7uuP4xFaMK6OnjwoKxevVqvpWCEYd4xKrGThM+oj/oxUg1VDPADWgBWbcYKVL72Ian6n75HTnz+M3LvQnPG9VkFpoApYAqYAqkpYICfml52dRYVMMjPovgBN+0H4ANGra2t2lM8n3fv3h3oNV5Y4B3Ax0vvivcMvneIDvATh42Xll0A3jLSFn0AHainzJkzR6EQiKR/QByQz84AIPLSpUvq8QXsZs6cKc3NzeoRBqYxSgDSGCSART7jvdu3b+sPhbZ4Th0UDATOwz7cFCZ68AOe7khXnwj4aInuQDdHI5gL5o61xDrDA8/nADdGJdYIhiHAHgMSj8wrOzQo1MOOCIxGGHN4znUcieBIBXPG+nMGgKHEMsCP9DLK+85t/N0/kQOf/Dl5fP9e3mthApgCpoApELYCBvhhK27tZaRA1Yc/Jt2XL0rXkQMZ1WM3R0sBPwA/SiMKM8geuxWARDT0Gi9S0cMA/7la6Z7BT0Vv5oudAMB+YsF4g9GH4xzDFQP8VBS3a8NUgHP3Pe1t0rF/6JgUYfbH2jIFTAFTIN8UMMDPtxmP+XirP/qW3LtwXroaD8Z8JNZ9rwIG+NldDwb44QK+H7NtgO+HilaH3wrM+fffJ91trdJ56HnwT7/bsPpMAVPAFDAFhlfAAN9WSKwUMMCP1XQl3VkD/KSlCuRCA3wD/EAWllWaVwpU/fvvk96rV6Tj4N68GrcN1hQwBUyBqClggB+1GbH+DKuAAX5uLhAH+JxlTra4AG/JXh/mdVHu22A6uHP6qegfpp5htxWH+aOPbPMnaKQVUyDbClS9+b3Sy7Z8g/tsT4W1bwqYAqaARdG3NRAvBSpee0O626/IneNN8eq49XZYBTL14BOIDjjlDDpRyQlY19jYqPnsOaNOwUtNtPIwSphn8P0Yz2Bp8qg3lWj4aE4auLiXdM/gE4yPwHvJFM7gk4lguDR4rp6h6rUt+skobdeEocCsVz8ofR03pavJjs6Fobe1YQqYAqbASAqYB38khezzSClgHvxITYdvncllwCdnvUsxd/36dU13R5o10qKRno8o/KTko8ydO1fTri1atEgj72O4AAKJqg9s4609efKk5konYwCR9vmcNHpE10+3JAI+dRLVHYgkCrz7HCMKUeRdSjw+c6BJSj0Kj7zPNXEs6QI+afJ27x46qBipFZl/wJ4o+6dPn5aamhpdB0TMJ00igfX4KS8v16CJaMkawFiVWAzw47i6cq/P6rm/dlU6DuzJvcHZiEwBU8AUiKkCBvgxnbh87bYBfm7OvJ+AT+53IBQQBqaBKYAVsMLDz/tBF68Hf8uWLbJz505tEiAH0s+ePSuk6APkAWnyptMvdhuwy8Dlr1+yZImm1XOp8PD8MhZSsZFPHYMAQJhu9Hynw2AefAfvXEO79JHC+xRes0Xcbe8HRqmH9xzkB61zEPV7AZ/UiqRYZHcCY2PM8+bNU/jGoNLT06PzyXiZE6AdIGcnA4YatMIDT+o75o33KyoqNGUjUM/aJM0e6fV4fvnyZcFQQP0nTpzQ56TYI9q+S4XoxmyAH8TsW52pKGBwn4padq0pYAqYAuEpYIAfntbWkg8KGOD7IGIEq8gU8IHglStX6siALrdFH4/zSy+9pNv3yTmPxzyM4gX8rVu3yo4dO7QPpD8Dyo8fP66QBxSWlpbK3r17ZfXq1QrrXsAnrz2eemCysrJSx4ZhoLq6Wvbs2RMI4DvYRycvtLtdCIwDYwlGFHdWnfecV5/7UtnaH8Z8pNJGogef+WM97d+/X3iOAYMdGKwn1h0gD4AD40D70qVL1RBQVlYm7e3tCvnMN5qQ3x7DDHPt8txzpIQ5x5Pf0tIiGzZs0HluamqSzZs3K+Az/wb4qcyiXRu0Agb3QStsS2xjBAAAIABJREFU9ZsCpoApkL4CBvjpa2d3ZkEBA/wsiB5Ck5kCvreL3jP4eEsdiOI9P3bsWAijkYFt6zQG/K5YsUJhGM89HnsAHY8uYMcuAx4Bd7y/bW1tgufeefR5j3LlyhW9B5jkHuoCInlvpJzpIw3aoug/VygR8PHAM4foPn/+fF1Pd+/e1fP2aI8Hns8x6uCJx2iDNx6w7+jo0Ecgvb6+XhuhHnZEnDt3ThYuXKjPuY51UVJSomDPrgHaxTCAUeDAgQPvmULz4I+0qu3zoBQwuA9KWavXFDAFTAF/FDDA90dHqyUkBao+/DHpvtgiXU2HQmrRmglDAT8BP4z+jtRG3IPsjTS+XP483TP4qWgC1LMTANgfqViQvZEUss/DVGD2Gx+V3uvt0mnR8sOU3doyBUwBUyAlBQzwU5LLLs62AubBz/YMBNO+AX4wuiZbq3nwnysVBuAnOy/DXWcefD9UtDpSUcA896moZdeaAqaAKZA9BQzws6e9tZyGAgb4aYgWg1sM8LM7SQb4BvjZXYHWetQVMLiP+gxZ/0wBU8AUeK6AAb6thlgpYIAfq+lKurMO8DnLnGxxAd6SvT7M66Lct8F0cJHwU9E/TD3DbisO80cf2eZPFH8rpkCQChjcB6mu1W0KmAKmgP8KGOD7r6nVGKACFa+9Id3tV+TO8aYAW7Gqw1YgUw++iywPoJITnkj1BCsjx/yRI0d0ON7nQY8v7mfwXcT8VKLhE2meNHBxL+lu0R/qrPxgenAGn0wEBOlLLKzhiRMnaqq84Ypt0Y/7SotH/2e9+kHp67wpXY0H49Fh66UpYAqYAqaAGODbIoiVAubBj9V0Jd3ZTAGfhohM71LREZGcNGReqCc1GanNMs0Zn8ygvIBPVH/ym+Nt5X3yqDc3Nyvc0T9S6BE1nXR5GCqIlk/kddLi0V8irZPej2uItg+Arlu3Tt59913ZuHGj7N69WyO0E5Wd9GrplMQt+vQNDekvfXGfoy9R5F1KPD5zYyWlHoVH3ueaOJZ0AZ80eczFUGXt2rVy/fp1BXui7J8+fVrWrFmj0fhJqzd9+nTNhsDvQlVVlRw+fNgAP44LKIf6bJ77HJpMG4opYArklQIG+Hk13fEfrAF+/OdwsBFkCvh47IEk4JP88niS8eCTd95tO+ez3t7eUAT0Av62bds0DRpp7yhAHbnQyZdOf/gBhoFoUuKRUg1QX7x4sZw6dUoAQ9KkcY3Lse7uAQ6XLVumhgDgMd2SCPi8dvBOnXic0ZfC+xReY7Rw2/sBe+7jPQf56fYnm/d5AZ+1hGGF3QmMjTFjoGG9kpueeWKLPOMlPR7Qzhyy/m7duqVa4dk/evSoGnR4n9SN1IsBirXJ/La2tqrGGIJYH0TXx6gzmIffaWMe/Gyuktxv2+A+9+fYRmgKmAK5q4ABfu7ObU6OzAA/J6dVgSnVbe0AF95Q77lxct0Dwu3t7QNCcQ0FL/dIXlG/1PWOhf7hmQcMT5w4oQDX2NgoW7du1eYwPJA/HRicNm3aQB8TAR8ArKurk7KysoExf+c731Fv/v79+zPquhfw3XMq9EK727bPeNCUfruz6rznvPrcl8rW/ow6HsDNiR585gnAR2OeY8C4du2aGlWmTJmiIA+Q48EH2p0RhnliHTKv5LNHE3LaY9xhNwlrEd3YKYGRhp0lLS0t+hn1Uf9wBikD/AAm36pUBQzubSGYAqaAKRBvBQzw4z1/edd7A/zcnPJMAR9QqqmpGfAoO2guLy8fAFHADYhyW8mDVNIL+MuXL1eQwxuPB3j+/PkKjHiAb9++rUcL6BPbs3kE8vHe4hFmuz7wB1BTJ9fj1QUq2cLPczzGbM/PpFgU/efqJQI+HnjmD+hm7lhbd+/e1a316O/ml/nBUMO8sQUfsGfnBo/sysDARKEejDXMGccv+Jy1MWfOHCkpKVFvP4YAjAXDFQP8TFa83TuUAgb3tjZMAVPAFIi/Agb48Z/DvBpB1Yc/Jt0XW6Srafgvv3klSg4MNlPAj5oEqe5GyHb/DfCHBvwg5gbAZycAsJ9Y8PRztASDjwF+EOpbnUMpMPuNj0rv9XbpPLjXRDIFTAFTwBSIsQIG+DGevHzsunnwc3PWDfCzO68G+OECvh+zbR58P1S0OpwC5rm3tWAKmAKmQO4oYICfO3OZFyMxwM/NaTbAz+68GuAb4Gd3BVrr2VTA4D6b6lvbpoApYAr4r4ABvv+aWo0BKmCAH6C4WazaAb43YN5I3XEB3ka6LhufR7lvg+nhIuGnon82dA2rzTjMH31kmz9R/K2YAukqYHCfrnJ2nylgCpgC0VXAAD+6c2M9G0SBitfekO72K3LneJPpk0MKZOrBJ4c4wc0IRkeAOtKQEfCMSPRE1ifqOV5qHkmpBxxNnDhR89ET8I6gaS5qPbKSu37fvn1pKxz3M/guYn4q0fDRkTRwcS+JQfYIfOgCM6aiR9A62Bb9oBXO/fpnvfpB6eu8KV2NB3N/sDZCU8AUMAXySAED/Dya7FwYqnnwc2EW3zsGPwDfAQ8w5gCflshDv337dqmtrR0AfNKWEf0c4C8tLVWjwKJFizSaOWXLli0azRzwT6d4Af+ll16Ss2fPqoGBVHkYFah3yZIlGkGdaOxAJdHZSa3GZ0Tb5zPyo5NWj3RrGCTIdc/7eG6JsO9XSdyiT3R40rcxDtpzn+Php58uJR6feXWnP+jP+1wTx5II+IzBmzrQjckL/cxX2MYNA/w4rq7o9Nk899GZC+uJKWAKmAJ+K2CA77eiVl+gChjgBypv1ir3G/BJbUYaMnKKk3e8oaFBU8w5Tz4ACsiRzsx58ElRRuF9fnp6etLWwwv4r7zyiuYzZ0cBKfF4fubMGQV8dhxgSACa2TVAVHUMAAD2xo0b9bOqqioF/507d+o1wCQ51P0siYDPawfvtEPUd9ql8D6F1xga3PZ+gJf7eM9Bvp99DKuuwQCf+XDjcuNFE+bZ7XbAIBKmUcMAP6wVkXvtGNzn3pzaiEwBU8AU8CpggG/rIVYKGODHarqS7qwfgE++eEpTU5NMmTJFgZrc4uQup+B93r9/v+afB7rdexgA8JrzuQO0tWvXyt696aeK8gK+20FAe3jjaY9HrvECPkBPajQH+Fu3bpWuri5xedgbGxvVi48R4ObNm0lrm8yFXsD3equ90O5AFp3oN0YJd1bdaRfFrezJjN97zWCA7+YT4wwgj1HIAb9bR2gSZjHAD1Pt3GnL4D535tJGYgqYAqbAUAoY4NvaiJUCBvixmq6kO5sp4L9gtRw1SmpqahTwvcVt0QfwXeHsvvPgs0UfoKYAqh0dHUn3P/FCL+BzFADDAXBIvfQLGKysrNRHjghQMEzg4ed4AeXEiRNqnMDbT1m6dKmCPd7kdI8ODDUgi6L/XJnBAN+tCR6ZS7fDIe0F4sONBvg+iJhnVRjc59mE23BNAVMgbxUwwM/bqY/nwKs+/DHpvtgiXU2H4jkA6/WgCvgJ+FGQOO5B9qKgYbb6MBTgZ6s/Q7VrgB+1GYl2f2a/8VHpvd4unQfT35kU7RFa70wBU8AUMAWcAgb4thZipYB58GM1XUl31gA/aakCudA8+M9lNcAPZIlZpVlUwDz3WRTfmjYFTAFTIAsKGOBnQXRrMn0FDPDT1y7KdxrgZ3d2DPAN8LO7Aq31oBQwuA9KWavXFDAFTIHoKmCAH925sZ4NooABfm4uCwf4BGtLtrgAb8leH+Z1Ue7bYDq4yPCp6B+mnmG3FYf5o48E+ps0aVLY8lh7MVHA4D4mE2XdNAVMAVPAZwUM8H0W1KoLVoGK196Q7vYrcud4U7ANWe2hKpCpB5/UbQsWLNAAaEAqr4k6v3DhwoFUbqR1Ix+9K6ScO3DggAa+o2zevFlT6RFoj+j7+/btS1uDuJ/BdxHz0TPZ1G8EKww7F3zaEzTMjelu0SfbwY0bN5LqEin2CLBIwMSRylD12hn8kZTL789nvfpB6eu8KV2NB/NbCBu9KWAKmAJ5qIABfh5OepyHbB78OM/e0H3PFPC9NQP4RMQ/deqUAj5p5Vy6N6LQE6mevPIXL16UWbNmabo6wH/x4sV6D4UUdefOnZNr166lJbiDL0COSP1Ew6c+ctpfvXpVH0nDx2e0u337djVQuCj7W7Zs0f7hoXVGC8Bz/PjxcvnyZZk7d65cv35dysvLtc+rVq2SCxcuaGT+K1euyLx586StrU1aW1sH8tQPN5DELfqAJ+ngGAfGEvc52pIejz65XPdurM5Q4t5P1jCQlsAB3pQu4G/atEl27949ZM9IvcicAfbM4+nTpzXbw7Rp0+TQoUNCmkfSJPLDvPI7gZZTp05VY1ViMcAPcBHEvGrz3Md8Aq37poApYApkqIABfoYC2u3hKmCAH67eYbXmB+AD7kAtj0AU0I5HGcgGsMkvD+wPVV5++eWBFHSkrvPTg89uAepbvXq1HD58WDZs2KCA39DQoEDHroEpU6Zo19rb2/V9QB5g53p2FGCcwCABcAPxt27dUggH5idOnKj1YxjYuXOnAv/x48cV0JMpiYDv0sC5+9GQHRAU2qfwGgOE297vjCguP7y7Lpn2o3SNF/BJWYjm7E5AE8aM3qxX0i329PToFnnGPnv2bIV2gJx1x/ygAR74o0eP6tri/YqKCk2FCNQD+qRRJHWiM95gKKB+0iTy/NKlS7pu2V3iLQb4UVo10emLwX105sJ6YgqYAqZAthQwwM+W8tZuWgoY4KclW+RvyhTw8Rbj1QaOASi8386j7DzJvHYwiiBr1qyRgwefb18FtI4dO6ZaJX6WqoCJW/S9gI+nHQikr+vWrRuAZXYL8AMo4tkH1OkvfQEm+QzIY/eBg8GSkhKtCwi9e/eunDlzRsedCeA72KdjXmh32/bx4mNAwZPvzqrznvPqc18qW/tT1Tbo6xM9+OzmAPD379+vOzswYDAXrDGMMoA8AA6MA+1Lly5VQwDzxBwD+Rhb0IR5Yc1h6OFaCmuDecOT39LSosYfDAdNTU16bATAZ/4N8IOe+fjXb3Af/zm0EZgCpoAp4IcCBvh+qGh1hKaAAX5oUofaUKaAP1Rn2QINHFGAYKDJlcEAny3UDmw7OjrS1sAL+MBvbW2tbtFnJwEQh2cezy+QCBzyPsAMOOLpXbJkiUIlAM97wCEaAX4UjBgYAXhNvRxFYMcC91E/Y2UHAHUmUyyK/nOVEgEfDzxz6J0njCmct2euMAzxOXOOJx4DDQYYwJ41xCOQXl9fr41QDzsi3LzxnOvYjcF8s0aZP9rFMIBRgFgRicU8+Mms7Py5xuA+f+baRmoKmAKmwEgKGOCPpJB9HikFqj78Mem+2CJdTc+8X1ZyQ4GgAD9b6sQ9yF62dItCu+mewU+l70A9OwGGOzLi6rMge6kom5/Xzn7jo9J7vV06D+7NTwFs1KaAKWAKmAIvKGCAbwsiVgqYBz9W05V0Zw3wk5YqkAvNg/9c1jAA349JNA++HyrGvw7z3Md/Dm0EpoApYAr4rYABvt+KWn2BKmCAH6i8WavcAD9r0mvDBvgG+NldgdZ6OgoY3Kejmt1jCpgCpkDuK2CAn/tznFMjNMDPqekcGIwDfM4yJ1tcgLdkrw/zuij3bTAdXPDBVPQPU8+w24rD/NFHtvkTy8FK/ilgcJ9/c24jNgVMAVMgWQUM8JNVyq6LhAIVr70h3e1X5M7x58HSItEx60RGCmTqwSeoGenLKAQ+c8HKeE2keiKgE8iOHPQ8AkekpwOOeE4wM6KX9/b2ajR6oqOTni7dEvcz+C5ifirR8AkKSBq4uJd0t+gPdVZ+MD04g08mAtbqSMXO4I+kUP59PuvVD0pf503panyeBST/VLARmwKmgClgCgylgAG+rY1YKWAe/FhNV9KdzRTwaai6ulpTlhFd3gH+hAkTZO3atfLOO++8APikfyPiOdHnHeATcZ+I9QAVqef8AHxAjv5gVCBqOn3E2MD7ixcv1iBrGANIq0afgT5yqZPXnnRrRNkvLS1VYwQp14IqiVv0AU+iutM3osC7z/HwE5nfpcTjM2fMcGkJeeR9l54wqD4HVW+6gE+avN27dw/ZLdYhWRqYYwxSzDNrjvR4pMxbtmyZzjM/5eXlmjUBLVmLjY2N76nXzuAHtQKiXa957qM9P9Y7U8AUMAWioIABfhRmwfqQtAIG+ElLFasLMwV8YBhQApT5AdIAqAULFqh3vqGhQbq6ugY8+LwHZJG+DojitRfwgXLew6OfTkn04JPrfN++fZrz3IEvdZPCj7bcc7Zck+ZuxYoVmnqNVHcYB/jc5U1Ppz8j3ZMI+Lx28M69GCTQlcL7FF7TX7e9Hx25j/cc5I/UbhQ/9wL+5MmTNWUduxMYG2NmpwjrlbkjTSG7QBgv6fFYcwA5OxkwNqEVBqOjR4+qt573SXFIvcwna5A0exibeM58Yyig/hMnTuhzUuxhCLp9+/YLchngR3H1BNsng/tg9bXaTQFTwBTIFQUM8HNlJvNkHAb4uTnRmQI+qqxcuVI9nYAxwA+gA/3kH3dnqvfs2SNz585VDymABnQ5D/4rr7yi4gLY3OeHB9/NlgN8jguQ09zrwQfqgDWMDewgwBixa9cu3XngPuvs7Ax04r2A757ToBfa3bZ99MULjSff6cp7zqvPfals7Q90YGlUnujB37p1qwI+Oy94jgGDeWJ3BUc5AHkAHBgH2ll7GALKysp01wWQz1pEE3LaHzx4UFavXj1gsGFtnDlzRtcca4+jIhgOmpqaZPPmzQr4rFUD/DQmM4duMbjPocm0oZgCpoApELACBvgBC2zV+6uAAb6/ekalNj8Af82aNQrEFIAZIAKa8JDjvZ85c6Y0Nze/4JXHe+oA36sFIOYX4AO/wDtb9NlRQB8A5MrKSgVH+kW5ceOGwqI7l83xgZs3b8qcOXP0c4AvqGJR9J8rmwj4eOCZQyCe3RQYNojTwHwxV6whPmfN4YnHk483HrDv6OjQRyAdQxOFejDwsB6YY55zHUci3NESdg3QLoYB1iJGocRiHvygfhuiV6/BffTmxHpkCpgCpkCUFTDAj/LsWN/eo0DVhz8m3RdbpKvpkKmTQwr4AfhRkiPuQfaipGXYfUn3DH4q/QTq2QkA7I9ULMjeSArl9uez3/io9F5vl86De3N7oDY6U8AUMAVMAd8UMMD3TUqrKAwFzIMfhsrht2GAH77m3hbNg/9cjTAA34/ZNg++HypGuw7z3Ed7fqx3poApYApEVQED/KjOjPVrUAUM8HNzYRjgZ3deDfAN8LO7Aq31RAUM7m1NmAKmgClgCqSrgAF+usrZfVlRwAA/K7IH3qgDfM4yJ1tcgLdkrw/zuij3bTAdXCT8VPQPU8+w24rD/NFHtvkTxd9KbilgcJ9b82mjMQVMAVMgbAUM8MNW3NrLSIGK196Q7vYrcud4cAHHMuqg3ZyWAn558IlAT3oxti9TyDVP9HKXl/3IkSMazIw0dEQ6J60ZEfUvXLigwcxcYD0/g+ylJcgwN5FiDb0clPtR/2Bp8qg3lWj4BAwkDVzcS7pb9Ic6Kz+YHpzBJ9CiC6jovQYjy8SJE3WOhyu2RT/uK23w/s969YPS13lTuhoP5uYAbVSmgClgCpgCgStggB+4xNaAnwqYB99PNaNTV6aAjxeTPPZXrlzRHOPAE/BOyjEimANSfE66uXHjxsmpU6c0SjmpzMgxD+AThb+trU1FIcI96czSLd4gewDbtm3bNAp+YqqzdOonDRsR2J0RI506Eu9JBHz0+v/Zew/oOq7r3nuTBEiwgCgEQRAEwAYWgL13kZJ77MiyLSlxLEefE3vJKS928inP9nIcP8mJYzkvjq0VJ8/Re04cyT0uXyw/d1siJXYRYAULAAJgbwAIkgA7vvXb5IEGlyi3zFzcudhnLSzcO3PmzDn/fe7M+e+9z94oQrgHyhF3nrEQRd6lxOOcGysp9Sj8dwoVP/qW7DbiJfikydu8eXOv3SXt4ZkzZ3RuEmWf+cmcJNMD6fXmzp0rly5dUmJfWlrabxYHI/jJnhnB388s98FjbHcwBAwBQ2AwIGAEfzBIOY3GaAQ/jYTpGUqiBL83VCDWECFIJxZ7LPikJjt8+LCSqKlTp6pSgPzjkC6IqyOp5CKPt3gJPooE0p9hlSWNGunSUCRgxUUxQSR18qXTF3KrFxcXa1o/ztEH+oUSAuXErFmz9HPQBB9C78g7GNBX8KNwnMJ3XMSdJwEYcx3HHMmPF7+BvM5L8FEWkbIO7wTGxpiRE/OV3PTIBzkxXtLjQdrz8/PVk4GUh2CF/Pfs2aNKJo4jX9qF1CNb0uwxL/hMmkcUTcwJlE49WfgdNkbwB3KW+H9vI/f+Y2otGgKGgCEwWBEwgj9YJR/ScRvBD6ng+um2XwQfKyi5w12ZPXu2EjRH2l9++WX9vH79eiXR5KR3LvocHz9+vJI1yHQixUvwUTJgtaXs3btX895D3mbMmKEWW4giRBDPAu6bnZ2tSgf6zmfIJdfRZ0gm/Q6S4DtrvcPMkXb+U7DiMx4s+W6vOsecVZ86sbj2J4JzENdGWvDXrVunMti+fbvwGQXG6dOnVRmTl5enRB5CjgUf0o6HBYoAvENQ3CBb5iSYsPUDz5AlS5ZoXcqKFSvk0KFDaslH0cQ52qN9lDm9FSP4QUh/YNo0cj8wuNtdDQFDwBBIVwSM4KerZNN0XEbw01OwQRF8L1rsz8eC7y2Q6iAJPlZ7LLqQNT5zLwg+rvpY8SHxkHwIIJZeXLjxMKBfuPSjnIDsOcsvFl1IH9dCsP0qFkX/dSQjCT5yQYGBHKZPn664t7W1ydmzZ9XCjgWe8xBuLPFY8rHGQ+zPnz+v/9kmgucGhXbwiEBJg6z5TD22RODpgbUfRYBTABjB92uWp2Y7Ru5TUy7WK0PAEDAEwoyAEfwwS28Q9r30nY/IlYZ6ad59x/plJT0Q8IvgpwoaXgu+t09Yf3HPhhxC4iF1WIAHuhjB753gByEbSD1zAbIfWbD0jx49WhU/fRWz4AchmeS2mZmXL+Xv/5DUPPtMcm9sdzMEDAFDwBBIawSM4Ke1eNNvcGbBTz+ZMqLBQvBTVXpG8JNL8P2YB0bw/UBxYNsYnpsnMz7wR7L/Hz87sB2xuxsChoAhYAikFQJG8NNKnOk/GCP46SljI/gDK1cj+EbwB3YGDs67G8EfnHK3URsChoAhEDQCRvCDRtja9xUBI/i+wpkyjTmCz17maIsL8BZt/WTWS+W+9YSDi4QfC/7JxDPZ9wqD/Ogjbv5E8bcSTgSM4IdTbtZrQ8AQMARSHQEj+KkuIetfNwSK3/R2uXLquFzct9uQSSMEErXgs5+d9GWQHSLUE+iMIHXl5eW65/3kyZN6jmBnRDivqKhQ9IhWz35o/hPVHsJEoS45zYmqT1tEuj937lxX4DQCqxHZHkJMLnOCq3lLb3vwU1VkkRZ8FzE/lmj4RJonGGDYS2SQvWjHQzA+YitEU5hzZCLoKQ0ec4qAjPwm+irmoh8N0qldJyM7RyY/9KjUPf9canfUemcIGAKGgCEQKgSM4IdKXNZZs+Cn5xxIlOCDCuScKOcU0suR1owgdlOmTFHiCXGD4JPazOWZ5zgkC4K/fPlyOXbsmF4PwYXQL1y4UKqrqzVSOgSW64h4Tq5yItlDgLlHXwSfNHlETCeCfmQU/1il6U2vxrXLli3TvpOPHaXF1q1buzVZWVkpBw4c6Pc2kQQfTBgXJJIo8O485JMo8i4lHucc0SS9IIX/HKdOGEu8BJ80eSiFeivIiiwJEHui7B88eFCVQ6THI2I+KR4JrMdvobS0VHbt2mUEP4wTKIY+mwU/BrCsqiFgCBgChkDUCBjBjxoqq5gKCBjBTwUp+N+HRAl+WVmZEtLDhw9r57Dok06ONHRY8LG2Q/4h+NyLz5BiiCwEq7a2VvOYO5KKlR/SRWozPAFIsUdkc0gZBJ/Pzp0dgsuft3gt+ORO37Rpk6xcuVKjppPrHg8BiCRKA6y5/GG1RVHAOPAaIDc6ygjS6kHiIdaME+LnLL8oDyCN9H/NmjXa50mTJqmyg+j8eCBwP/qDhZmxQ9ZRbODp4EpPFnxH3qlD/8CEwnEK37mPc+8HO9rhmCP5/s+U4Fv0EnzmDqkKkRNjY8x4ioAjXh3MIWTJeJEZ84O0iOAL/mAF7qS+Q2Yu3SHtIiuIPsoj5M7npqYmVR4xT5BPTxZ+h4BZ8IOfC0HfwQh+0Ahb+4aAIWAIDE4EjOAPTrmHdtRG8EMruj47nijBp3Esxo50Q8zr6+uV3JODnrziEDRH8J0FmvMQq1OnTqlSADINKcOSD6njGJZ9LPCQLpfbnPthcSV/fU+lJ4JPvVmzZklxcbH2g3vTXzwFuBdWWwgiJJ4+7dy5UwnhnDlzlABCNLkm0koPwaTfEMlXXnlFFQkoIOhbQUGBeh1AQDlfU1OjpJ/6eCb0RPAd2eecl7Q7t336jBUahYPbq84xh6mTRbpY8FHQIB88QviMAuP06dM6r1DAQOSZGyiIIO3IC0UA2DOvmDPIAjyYh8jV64mxYsUKVeagaGLOco72aB8lVW/FCH74n4VG8MMvQxuBIWAIGAKpiIAR/FSUivWpVwSM4Kfn5PCD4EO4sa5DSvnjsysQXq8FH2s3pJ3iLLH9IQu5jofg4zoPsabgUQBphyBCkiGOED8IIQQPt38IOP2HIDIGCCV7u7n/mDFjVFHhtgRg/aXQPjEEIN14AEC88WbgftyL7QG02draqhZm7uPFx6Lovy79SBd9FCMoMCDdzCEwbmtrU5lgYUcGnIdwIxcs+Sho3FzhPwodlE4U2sEjgvk3c+ZM/YwskBvyxdqPIgBlQV/FCH5/v9jUP28EP/VlZD00BAwBQyCMCBjBD6PUBnGfS9/5iFxpqJfm3X0vfgcxRKEcuh8EP5UGHk2QPYggwf/ctoBo+48rP+Sf67Dy+lE8lvukAAAgAElEQVSM4PdO8P3AN7INSD2KG8h+ZEHhg0KK/fhG8INAP3XazMzJlfLHn5CaZ59JnU5ZTwwBQ8AQMARCj4AR/NCLcHANwCz46SnvwUjwU0mSRvCTS/D9kL1Z8P1AcWDbMAv+wOJvdzcEDAFDIF0RMIKfrpJN03EZwU9PwRrBH1i5GsE3gj+wM3Bw3t0I/uCUu43aEDAEDIGgETCCHzTC1r6vCBjB9xXOlGkMgu+itKdMp6wjhkCKI4CrP0EWrYQTASP44ZSb9bp/BHg2kQaUgLVkG7FiCBgCyUXACH5y8ba7JYjAzD/4Y7lQvVMu7NqeYEt2eSohkAoLgIzRY2TUhCK5feu2dJw6LmNnVcrFmv1y++ad9HBWDIFURICAflbCiUBGdo5MfuhRqXv+uXAOIIV7TQBTK8EhQKDa559/XsgCQiaYyDJ58mT5zW9+I48//rimibWSmgigiAlrxpvURDR1emUEP3VkYT2JAoGZH/iwNP7wu3Kt5UIUta2KIRA9AsNGZMnip/5erpxoktObfiOlv/Wg7H3mabl962b0jVhNQ8AQMASiRMAs+FECFUc1vMKsBIfA2rVr5Tvf+Y5mB+mN4G/ZskXe+973yssvv3xPR7761a/KW9/61qg6+I1vfEOefPLJqOpapdgQIKArmV6spB8CRvDTT6ZpPSIj+Gkt3gEf3IS198vUR95HAnjZ8fH/JrfMCjTgMrEOGALpioAR/OAkG0nw169fr0QTQrN8+XK1LpPikjSmrpCVZPt28w6MRiobNmwQiHe8BL+0tFSys7P7vdVPf/pTVSQYwe8XqrgqGMGPC7ZQXGQEPxRisk46BIzg21wICoHxy1fL9Pf9Qbfmq5/+uFy9cD6oW1q7hoAhMIgRMIIfnPAjCf673vUu+cEPftCN4HvvDtlcvHhxj9bm4HoZ3pb/5E/+RD75yU8q8YboRxZc9Puy4Ec78sbGRvnud79rBD9awPqp96Y3vUl+8YtfdNUygu8TsCnYjBH8FBSKdal3BIzg2+wICoGhmZky96OfkJvtV2RY1kh11T/6nRek8/btoG5p7RoChsAgRsAIfnDC9xL81atXy4gRI+TIkSPS0tLSZcF3dy8sLBT27M+dO1deffXV4DqVJi0PGzZMXnrpJZk+fbqcPXtWFi5caAQ/SbLNzc2Vt73tbdLc3Cz79u2TZcuWaRBD5DBlyhQZPny4/OQnP5H58+cLdQlejFfKm9/8Zrlw4YKUlZXJyZMn5Wc/+5n22Ah+kgQ3ALcxgj8AoNst40fACH782NmVfSOQP3+R5M9fLLUv/B+tuPIf/1V2PfUxud7aYtAZAoaAIeA7Apk5uVL++BNS8+wzvrc92Bt0BL+oqEhu3bql+8Rxx29qaupG8CGrb3nLW9RlPy8vT8mPlb4RePjhh+VLX/qSBtl77LHH5Fvf+tY9Fnaz4AcziyDt69atkx/96EfygQ98QEk+WEPeyViAx8Nv/dZv6Zx/8cUX5dFHH5Wf//znMnXqVKmqqpLf/u3f1mtdMYIfjJxSoVUj+KkgBetDvwiY+3S/EFmFBBHIm7NACpavkiP/9r+0pRVf+IpUP/VxuXbRCH6C0NrlhoAh0AMCZsEPblp4LfgzZ85Uyz0kn4jhY8eOlZEjRyrR5zvEHoso5fDhw3LgwIHgOhbylolb8OMf/1itwpBHiP673/1u+cpXviJPP/101+j8JPj//M//LM88Y0owwPUSfPAnPgGpUiHwLtVwVlaWlJeXy/e//315//vfr/+N4If8hxdH943gxwGaXTJwCJgFf+CwT/s7DxkiFR/+qOTMIujSEGn60X/KyV//XKSzM+2HbgM0BAyB5CNgBD84zCMJPkH2Ou8+y0+fPq3WTSuxIYCnw3PPPSdtbW0aXA8rMQUCSbo8FCMPPfSQXLlyRa3KsezB/6d/+id5+9vfrkTUW06cOCGf/exn5ctf/nJsnU3j2kS9v3nzTnYf0txR2F7S0dEhdXV1SvRRXOGdcvv2bZUT3/nMMT47ZYBZ8NN3ohjBT1/ZpuXI+iP4JSUlqplnr128hYcne8twd0qF/OzxjsOuiw+B/uZYfK3aVYaAIWAIdEfACH5wM8LS5PmL7R//8R9rUD08HZYsWSLXr1/vdgNI+IMPPij33Xef1vGL4LNl4mMf+5huB7DiPwJG8P3HNFVaTCuCj0YKDZWV1EBg9+7dUaVBobdoGNH87t+/v8/O51XOk7b6Wrl1tUPrkWqFiKBPPfWUfPOb3xRyqy5atEhWrVolV69ejQuIiRMnaqCdxx9/XDZt2hRXG3aR/wgQJCkZpfyxP5ALe6qkZU9VMm5n9zAEDIFBikBGdo5MfuhRqXv+uUGKQHDDNoLvP7Z/+Zd/Kf/wD/8Q1TrbL4KPBf+DH/ygBo6z4j8CRvD9xzRVWkwrgn/58uUul6FUAXgw9wPC7tyH+sMB1zmIeuRLmaAgEyZMuOdyIt7iygXB37hxo3zqU5+SF154QbW8aJch+dRx5cMf/rD89V//tRQXF/fXFYHgv/baa/Le977XUub0i1byKrDPLOhS9uDDcuXEMbnw2ragb2XtGwKGwCBHwCz4wU0AI/jBYUvk9t/93d9Vst9bUEI/CH5+fr6wtQKDC1HirfiPgBF8/zFNlRbTluDzcGFPkCtY98mBSrAVUnpAKA8dOqSnx4wZo3uFiEwJWXSFwCHsLbKSGALsdSMwyNq1a7s19OlPf1qeeOKJPkk38sJl3ls+97nPCYFejOAnJpewXR00wTdyH7YZYf01BMKNgBH84ORnBD84bB955BH5whe+IG9961t79brEuDNjxgyN6s6e/P5Kb3vw+7vOzieGgBH8xPBL5avTluATSOINb3iDbN68WYOB1NbWypkzZ7pkQU5IIqriGu4I/jve8Q5NH+GszqSTMIKf+PTFqj5nzhxZvHhxt8a++MUvqls+uTtjKbjir1y50gh+LKANQN0NGzZoCpfz58/7cvcgCX7pgw9Lx8njcn7nVl/6ao0YAoaAIdAfAkbw+0Mo/vMQ/Mh94vG3Zld6EcB6T/T8N77xjbJ3796YwMnOztYgb5EFbwDSu5HKsK9iipuY4O6zMjyJjBKRRjT/7mAtDSQCaUnweXiUlZXdgyt7ssmJSgA13PnZ21NQUKDRJFEEOILvLjQLfmJTEyXKkCFD5E//9E9l9uzZ8ud//uddkTtp+cknn1QNL1Z8Cu740bhhGcFPTC5BXT1u3DgNsMPvjCA7BDuE4N9///2qSGMLxtve9jbV5uN6hzKNOUIh1sG0adPU04MIx5B5Ph89elTnBSUogl/62++RjlMnjNwHNTGsXUPAEOgRASP4wU0MiOCN69dlTEb0cZnabw2RrKG3ZeiQIdqxvIJC6ey8La0XzsvI0aOl48oVGZ6VJWOyc6SttVmGDh0mt27d1P/ZObl6zaWLLTJ8+Ai5cvlSXIO73dkpV28PlVHDUjd7y9sf/j0l+A++5QE5sK87wc8fX6hZaChXLrXJzRs3JCd/nH6/dfOG/Ohnv5bSHtbn0YK1ZF6F3Lh+TTrar4h0ity8eUPGjZ/ARy3tly/J1Y52yR9/Z2sn8qFcbL6g/zOHj/DIqlWGjxih/XQlIzNTMjOH32mftHT542TosDtepJcvXZTbt27pmFwJg7x6wvbmbZHrQzKN4Ec78UJYLy0JPnLA7QRNIARTf/Tt7epKhHt+a2urNDQ0qAUYbWKkBd/J0Qh+YjOaKPRoCKMtH/jAB+RnP/tZv9X9JPjf+973NCBfT8X24Pcrim4VIPjkFSYYzmOPPSbHjx9Xgg+ZJ88wATD5zf3whz8UXPzIpct39vDNnz9f4ylgDUABh4LgN7/5TTeFUBAEv+Tt75KOM6fkglnuYxO21TYEDIGEEcjMyZXyx5+Qmmctx3fCYEY0kCjBh6gOH5ElY8aOlZONR2X8xBJprD0k85etkr07t8q8pSvl1LFGab9yWUaOGq2k82JLs/aivGKu1Nbsi2tIXsKYNXKUjM3Ll7Mnj2tbkyZPldbmC1IwYaJ+d4qH08eb9PvE0snS1toiBYVF+v3cmVMyZmyO9o9tqa3N5yVv3Hgl2scb6rv6N6G4RC61tcr4CcUiQ4bIhbOn5XLbRSmZMl2GDhsmTXWHu40Fgv/ss8/KN5//mpw71/PeeKzC3Lehvk5e+Pf/I4tWrZWqLa9I5cKlcqB6p7Y3rnCCrgvGT5go9YdrZObchXKgaocScM41HDkki1aulaqtr2h99xl8afvokYPaT3d81OgxkjuuQE42NUjm8OEyc84C2V+1QxatWidVW+4ETKbdttZWGZuTI0OGDpO8gvFyZP8ePcd6dXrFXFXQ1B8+IO2XL+vxWfMWSv2hA5KTXyDXOtrl0sXWLjziJfjecfU0UYpKSmX4iJFyqumoTJ4xW44ertF+oWhqPndWisumCsoI5mDJ1Gly9FBNTPPNCH5McIWyctoSfAgF1kRH8IcPHy7f+c53lPg7ooD1ngLBx4JPcDWvQuCBBx4wF/0BntbkXEWW3lJZWanWYT/24LN1ABclb4Go/uu//qsF2YtR9s6CT6yLhx9+WF3z8cgoLCxUhdr48eP7JPiTJk2Sf//3f1cvG2SMVd/laqUrfhN8tdyfPinnd2yJcaRW3RAwBAyBxBEwC37iGPbWQiTBv1g5X4aMyZab0il5O7bIkM57LeReC/74omIl75C+kaPHyOTpM+XIgT0yYWKJHNxbJQuWrZaTxxoCJfiQz0llU2Xfru1KTKfOrJCm+loZkZUlx+prZXT2WJk+e47s37VdCW3lwmVyvLFessfmSMORgzJt9hzJyhqp/cWboXRquVqrx+bmyYmmBlVKUBYsXy0nmo5K9thcJZIVC5bIhXNn5PLFVlUwcC2k3xUIPnvmoymHDx2Ud739zbJg+RrZ8uufycIVa7UPYDm9Yo7U1eyXCcWl0nz+jMyYs0AO762S2fMXy/Vr16T24D5ZvHKd7Hltq1y/elUKJxbLxNIpcuvmTWm5cE4VKhD8nLx8VUxQOq5c1mtHjc6WeUtXyLaXfylL126QS62tcmhfteJYOnWGyrWx7nA3gk87kHeUDmCENwD55pes2SA11TtlVPZYKZ0yXfZXbdd7ULwEHwULY8vIyJRRY7L1XsgDD4MRWSN1vkwqmyYt589Jcdlk9RI4vG+3ymnokKHSUFsjJVPKdWxuHChzUDI11R9RnIYOGyoXm5vVK/LK5TYpLp0iKDac0iQamVDHCH60SIW3XtoSfCKvv/Od7+xK59HR0SFf//rXu0nKa8GH4EcWs+DHN7EJWEiQw3iLN9J9tFH0edhBBkeNGqUu4BZFP170478Ogk9shJ///OcqC16gyMXFtOAzxzjHMf6znYaXKdp+/juPDz5T31v8JPhG7uOXs11pCBgC/iBgBN8fHHtqxUvwrxSXSEZHu1ycPVfyq7bLudUbZOjNO67bw65flYK7FmIvwYfgFRQVK3mq2f2aWrOx4GN5rd6+WSoXLJazp04GTvAhhljYIbWd0innTp+SUaNHy7GjdYKFv2BCkRRMKFbXcazwWPDH5uRKY90RJf+8a4/U7FOCPGnKVJk8baY0XzgrB6ruWNEpkQS/sHiSknqI6PL7HpDtG3/dDeJLN4dK9t2tD1jH92zfLCVTyxWf5fe9QS3LlLqD++XMiWOybO39Ur3tVSmdXi5ZWaO6yCgkGJwnTJykSoxZ8xcr1tLZqR4HrAfwmHAWfG8nMMahoxmWMUyGyBApmz5Dzpw8Ltc6OtQtf+GKNdJYe1jyCwslOyevy4Lv2igsLlFX/ssXL8rt27fUuDdsWIZksz0wv0DxZXtGUUmZXLt6VabOmCUNdUfkavuVXi34tDF3yXIl+Lu3b9Y1zeJV62TI0KHy2qsvq/fC4f27VVZgjodCdm6uHKuvkykzZ6mMUCiAGQVsUSxgrceDADymzJytW0VQbqBMqFy4RG7fuq1KnFiKEfxY0Apn3bQl+OEUh/U6EgEIfltbm6ZK6am4NHlYi1taWlSxADE0gp9+c8kvgm/kPv3mho3IEAgjAkbwg5Oal+BfmjZDRpw/K1eLikVQKF9mz/UQyWy7KOdXrpOJv/6pdiRyD77rHXvsS6fdIbDe4qz83j3cnPfLRR8LPgQfsotFlz5A8CHwp443ybCMDMkbV6CkHnKKezqfccM/2XRUJpaU6fWQVQg72w7oa3HZFHWJx0LtJfj5BYVyovGo9h/X9uXrHpDdO7YoaWavuytegs8xiKcj+Cs2vElu3LVuY3U+f+ZUN8y8LvqR0q9ctExd9OctWdHldbBo5Tqp2nrHvZ7iXP3ZG4/y5eSxRt0uceHMKTl/9oxcv3b1nknlddF3J+kHcRIiZTqusEit+rUH7g0eiMKnPxd9FBJgzN7+MydPyJTyWTJk6BAl+Lj/ozTpaL8ss+ct0i0GKG8oKAOQB4aP86dPqlJkX9UOldvMOfNVAYIypHjyVGFLBv3EZ4FtGGXTZui2kViKEfxY0ApnXSP44ZRbKHrNFggCrEVT9uzZ05W20Fs/WoL/qU99Sl544QUhYv+SJUuM4EcDesjq+EHwJ77hbXLtwjlpvrsHMGQQWHcNAUMgjRDIyM6RyQ89KnXPP5dGo0qNoXgJ/s3M4XJx/iIZ01An1woKJbO1Wa6UTZNhHR2Sc2ifDL0bNK03go9lFnJ84ezrmZgYJZbha9c61PLqLYUTJ8nZUyfiAiLePd2x3gx3dDwAIJTN57qPq7+2Igm+tz7KAReUrq3lgpy+a412dXApx1W9p4KlGsUE+8zZToAS5kRjfbcgeEWTynTbAFZ3rNpYw2dUztP99BSCHLIv3Vsml89Uaz6FfexTZsxWS/qIEVlSOn1Gt3bubE242FXH2w6xAdjWcLWjo+twMuQ1ffZcaag9qF4ckQVFApigTImlGMGPBa1w1jWCH065haLXK1asEPZjR1P+9m//Vr785S/fU9Vvgv/tb3/7nntkZWVpqj62bJDKDyL52muv2R78aASXxDqJEnyz3CdRWHYrQ8AQ6BcBs+D3C1HcFe4JspeRIZ1540QutcmQqx3SOTZHZPgIGXL+9SBxvRH8uDsRx4XJIIxxdKvbJX0R/ETbDtv1YZBXT5gawQ/bTIu9v0bwY8fMrvAZgcbGRvn85z+fFIIf2XX261POnDkjW7dulY9//OMaDM4Ivs9C9qG5RAi+kXsfBGBNGAKGgK8IGMH3Fc5ujSUaRT+4nvXdchgIoxH812UYBnkZwR+oX/PA3jftCD7B9KykBgKknyPXeTTlM5/5jOZVjSykWSOqek/l+vXrQmq9r371q/KJT3xC/uM//kO+9a1vydKlS2Xu3Lmajz2eQjT33bt3ayo3UrVZGXgEyIIRL8E3cj/w8rMeGAKGwL0IGMEPblZA8FkjWDEEDIGeESB2AlmkCHJsJf0QSEuC76J7RisurzaSnKHkPnWlraVZI4IS7bPz9i25deu2iHTeiVSam6f/KWOyx8plApbcTb3CNQQ9uXa1Q6NzEgyEgB6jxozR3Jq0x3GCahBAxZWOW0Mka2iny/gR7RBSol6kVnfZylXy7R+8KNu2vCptFy/22cfvf/fb8rP/+6LcvHVbMoYNjXo8JaVl8qtXtsmnP/kx+dYL/yFf/fq3ZfGSpbJiQaVcuxvoJerG7lYsKi6WLbv2ye//7ntk00vpQ/Av3xwqY+5Gvo0Vk4Gsz7yKl+BPe+wPpe3QAUuFN5ACtHsbAoZAjwgYwQ9uYjiCz7sj2kIEc0iPS5ecn5+v5Id0ryiYaTM7O1suXbqkxIh6HKNwH76z7uAcwYHJ6kMa5suXL2s7HOuvsB6kHy77TH/1B+I8ipNYcO2pj4wxHYgl8iKwc9jGQlA/+m4EfyB+Qcm5pxF8gnJ4Un6QOoM8l+fPntbcleSWJJUGhXQX/JD5UezZsUUjd7rIlTPnLpC6mn1dqb1chE+CceTkj9Mf/5EDe2XarErNTzp1RoUMzRimOUdv3g3wwj28BJ9IqAQTuXnjurRcOK8pxcj5SSFaKj9QFBDk3iStBt/zx0/Q6J3nTp3QvhD1kxcFSgtSh6BcIFAIOTxPeQKduMAnBF1BOUF+TtLCdN6+LceO1nZTQvQ2NSMJ/tzFy+X/e/H/yjde+A+NbtpXAaevfPlZuXHrtmQawQ/k1x8PwSflzfaNv+q1P6R4yS+YIM1nz+h8zswcrlFzJ02epsFxmKc5eeM0Uq339xLLAOMl+KUPPixnt26Sa/3MvVj6YnUNAUPAEPALgcycXCl//AmpefYZv5q0du4ikCjBz83NVTIPuZ82bZoQq4eYQMuXLxey9nCONRnHSkpKuggvZB6vQwIH48VI2mDiEUGKqdtf8RL8kSNHSl5enpw8eVIvKysrk+bmZiksLNTvfB49erScOHEnoB9Zhcgm5M6z9RACRzu0yzmUFqwN2RrpCqmJwYv00hTG15cyIpLg4znrFCPRKiYGO8FftmyZ7Nixo9fpgCcpSpRjx47JjBkz5PDhwzJixAhVGiEf5gKYI3uyRx05EluQPSP4/f0Sw38+rQl+1ojbUjn7hkjnMDl2olPOXbiTmzOyOGIKuZ01b2G30x3t7dJ+5ZISY4h2xYIlql197dWXlLDs37VdsnPzpHTqdKmpfu0egk8KDwgzqTJqa/bJ7PmLlYyTW5PcmIf3VfdK8KfOqpSWc2ekYMJEuXSpTYYOGdIVHXTx6vWSkTFM85MuWL5Gif7RIzVSXjlPRo/JVkUAOUhJO8JDghykFPKiEt21aFKpRje9dLFVtc7kdj17+qRGKyWtyqSyKfLa5o3ad1KW9JSHtDccOc7LZPHylfL9H/0kql8JL6qFs6epA8TVW52SOWyIZAwRGTa0b2u+WfCjglcrOYKP90hB4UQ51lCrCqeRo0ZrGpzWlvN6nFyyxaWTVWGEMggF1/GGOvU6IY0O6XPKK+bp+ctErD3epDlnL7VdVCLPb4TotLt3bpEZFfO0/tI1G+Ts6RNK/vktxVLiIfiQ+46Tx+V8jKljYumX1TUEDAFDIBEEzIKfCHp9X5sowYc8kW4X40x1dbVUVFQoQWf7H1sHFyxYoAQL4gXpQgFAIa4P5AyCzzHINQTYXd/fiL0Ef9y4cUrkuC+kHaJXX1+vRK+hoUG9A2bPni27du3SY/QJ4g6ph/DNmjVL709/IeUEE8b7AOUFxNFtYWBbI9/ddfPnz9fre9vy6iX4Xgs2x1lP8sf6wBUUIXwHL6+1mwj+1AVj6oSxeMePggXFCONBNmSSAlf+MxeOHz+u8oSgUxd89+/fLzNnztTx19bWqowuXLig8wg8kTvKpKNHjwqKGDBEUQMPoQ7KJZQ8bCuNpRjBjwWtcNZNa4K/aH67NJ3IlIL8W3LzxlAZl383j2enyPaq0V0S81qesXiTc5Jy6+Yt2fbyL6Rk6nQ5faxJLeDkuIzGgs9DCxd9R3Y7O2/rAy4WCz51J5ZO0fynTUdr1RJP+g+s9Lj8D88aIefPnFblwfHGes3vml9YpOca6w5r/cLiUiX4+17brmlFps6sUOUCeTYP7bvzQKCvc5esUKs/qUboK/lTHalfft8Dqkjor3hxxBI/bOgQzdN5lXCdIpKVOVQ6btwWHuMoKzKGDZGbtzrl1u1OuXG7U7Iyhuqx27c7hSsyuX4ILfReOD8mO1uudlyVGzeum4t+H1h5LfhL1qyXC2dP6/xBqYO3xaW2Vrl08aK+QK5dvSptrc2ybN0DmoO2csFS2btrm3p0kLJleFaW5qulkIKGrSoojWp279JjS9dukEP7qmXCxBJVbK1c/0Y5uK9at7C0Nl/obyp1Ox9J8MdOnymZ2WPlQi+p7soefFjajdzHhLFVNgQMgeQjYAQ/OMwTJfj0rLKyssuqjWUeiyvvR7eug1BDvlmHkBIY0rVx40aBIO/du1dJG58h+/yP1YIPwYcYTpw4sct7FKs8CgUIPuQdAojHAPeGXDJuthNACCGOrAMPHjyoMYkgl3gjQCC9hDCS4HM/yCX1eipegu+1xDuCzz357Ig93yH2rIH5z3dH6B3x72+tF9xMSaxlL8FnDGRiYo4wVziH9wZjxZOD+QKhBwMs+BB6JyuUN2zvAE/nsYG3CPMIZQCKJNpBphB7SD5zknkFhihxYilG8GNBK5x105rgV8y4KiNH3hZ2uB84NELGZt+W1tZhUjzxpjQee31fVqSLftnUcv3B8Fe97ZUuyfLj9RJ8r8gjXfQ5N2/pCiXWwzIyuiz43mtmzJnfp4u+s+BDiFA8ZGePVes7eUb3Ve1QsgUxY8M+WwawzuMVAMHnO7k+sbrisn9k/x592EwsmSxnTx2XKTNmSf2hGiV3juCz3WDOomVCHtBxhUW6lYCtBjxUjh2t63eGe3HsuH5Lbt7ulGHDhsiozGFy9cYtIXzByOFDtR98hsxTrly7JcMz7hznGIqB6zc7ZURGODW6/QI1QBW8BH9iaZmUTilXJU9Ofr6wHeRiywVpa23VvLLjiybKyaZGmbN42R2Cv3CpzuNDe6t1DjGn2L4yc84CaW+/Is1nT0vx5Kmaa9Z5feA1gkcMuWoh/5QTTQ1ytf1O5oJoSyTBH7dwqQzPHyenfv2ze5ooe+cjcuV4k1x4bVu0zVs9Q8AQMAQGBAEj+MHB7gfBnzdvnlpiWZu0t7crUccdGkssJM0VCLLbgw1J4xx1saAfOnRIq2Fph2j3VyIt+BB8jkHqSOULwYcU0gfuics9Y4VUus8oBpqamtS6y/UoAyDcWJKx4EP0IYwui5Aj+O46+rpz585eu+ol+IyXtTJ9ccSe726PPp8dmec6+qlrvbtWe6z40br194fdQJyP3IMPlmDM+E+dOiXl5eW6xobgg6uzzs+ZM0fq6upUecN55gzyAI/Tp0/L2rVrVSHEdxRNfEbuyA63fLI9UdwWEjI/xVKM4MeCVjjrpoFGyxAAACAASURBVDXBnz7luly6PERu3BwqZZOuS13DcMkZe0smjL8lu/aM7JKYl5gSOK+oZPKdc52d6vZ+wxOJtXRquXRKpxyPILwQmNaWZsnJzRPSZmANx7I5ImuUNtXWckFd4r1lQnGJnDtzSgmVK8kMsjdm7FgZPWas3p9+JFosdUqiCAZ7fTx78GPp0ejssZI1cqRc6GXPO0oClAKxFubVqJxcecO/fK3PS29euSxHv/dNI/exAmz1DQFDYEAQyMjOkckPPSp1zz83IPdP55v6QfAhyC57CwQMgg5JdnvVIXe4skPCvAWLK67ZkDdItytYb/sryQqyh5s+HgBYjM+dO9dft7qd9yPIXkw3TOHKyQiyh2KAeeZVKjlI2JqB6z4eG7EUI/ixoBXOumlN8BHJmDFDJSNjiLS23hK2+OTmDpPr1zvl8uXX9welEjFNJsH3e8qmEo5+jy0d2gua4AeFUbQW/BEFhXLt/NmgumHtGgKGgCHgKwJmwfcVzm6N+UHwg+td7y0ni+AnMjYj+K+jlwyCn4iservWCH4QqKZWm2lP8KOBO5WIqRH8aCRmdeJBIF0Ifs6M2UL0aQugF88ssGsMAUMgVRAwgh+cJIzgB4etEXwj+MHNLmvZLwTSkuD7BY61YwgYAqmBAPvZnKtkavTIemEIGAKGQGIIGMFPDL++rnYEP7g7WMuGQLgRIB4CmRNc/Ihwj8Z6H4lAWhL87IzX3e+jEbnXgk+++DFjc6Tl/Fndn3750p2886QHu915W1ovnNfzpKHjGAHu2MN+7WqHphPDXSeRkq4W/LyCwq6I+B3tlzVKe964Ak2LB343b95QTF3JH1+o6QOJzk5cBP6TlYDgbh3tV/TalgvntToPp7F54+TWzRty5fIlvQ9xE8aNn6ABFilcQzYCMhBQuCfZAi62NN9pIzNTxube2St3ua1VmAfe/nDvESNHSvvlS1qH3O4EnaMQqJD2iOKfyiVdLPipjLH1zRAwBAyBaBEwgh8tUrHXS9SCT2A4gs656O5YrVtbW3UPPueIYM5/gswRJI4gfBSOEdiO71wLgXKR7fnPMdpgrUi6NOoS4d6VweKi742+H7t0U+cKc9FPHVlYT7ojYARfRLwEn5zvBAKbv3y1tF+6pKm+iChPISc4UewnT5+h6cAWr1onu7Zs0nOTy2fJiYZ6JaqJFC/B574QSsgphUB+t27f1ij5PFRIY3brxk1Nb0aZNHma1qWfRNg/drRWyqbP1HOXLrbIqNHZSkpRUhAx3RUi9FMfxQWlqe5wXIqKyK0ORPDPGjlKms+d6brX0KHDpHRaueZLpyxZfZ+8tnmj5k6v2X0nCmh2bp6+9LJz8uRkU4OQbYAI/wRxI30faddI37Zj053UfUR6r6l+TSZPnymjx+boNdzT1SHwW2FxiTTVHdEIrhULl2h2A3K3E+mdQrYAXjiczxyRJePGF2rEeAov5Gmz50hW1khpqj8ily7ewbu8cp4GWwS3G9evdSkLEpF/kNfGQ/CX3/cG2b7xV712Kzs3V/ILJkjz2TMyNGOYZGYO11z3zMUTjfWSO65AlSHIe97SlSrHWEvkHvxYr7f6hoAhYAikIgJsNSp//AmpefaZVOxeqPuUKMEneBmRzomIDtEnaj1/FILssUYhXR1RzAmkRxA0CoHrSFtHBHWCn1FYr1GHSOcuFz1tuijqrl1Xl7UISgM81wj0x/UE7SMlnkuhpmmQCws1ojoB8wjARl8J7EcUdq6hDuc0nfDdbAC0Q/uJlEgXffK5s3biPtFGxB/sBJ80eaTS661MmjRJ5Y+8SKFH1gPmJHMOxRDR9MEc+ZPZwc2/aOVqe/CjRSq89dKa4N8cOUouLlomwzo7ZfjRWhl1+mSPkvIS04oFi5W8L1q1Tq61t6sFGAJ9+ljTnYf0+EIpmFCUFIJP6j0syweqdmp6Ph6eN29cl7qDB9RbYOpM0uCNlf27tms6MizQeB4QrZ80Z8cb6mXukuVSteVOqr8lq9fLri0bZcmaDbLzld90YVG5aJlav6lPCrPFq++THZtePx/t9I4k+BDoy5faBBBHZ2ffbWaIjMjKkoN7dikpXrx6vbz6y5/IgmWrpaOjXQ7vq9ZxHT18UK3teEZMm1WpYyQKOxZ6UvahGNi9Y7NcbW+XcYUTpGTKdG0fBcz1a1c1kntOXr56WFCoR1uZw0fotVtf+oXK+HpHh+yv3qkEf9qsOYpxY/2RbgSfdrDm8wJFeUJbWOsXr7pP6g7tV1KLcmF/1Xa52tERLVxJr+cIPoqXgsKJcqyhVrEdOWq0XOvokNaW83r8zMnjUlw6WVPf6Hg72uV4Q52mXMRrZX/VDimvmKfnL19skVPHm1RZcqntohJ5lDUjRmTJ7p1bZEbFPK2/dM0GOXv6hJL/9suXYxq7EfyY4LLKhoAhEBIEzIIfnKASJfgVFRVKpryFvOXTp0/XiOWc4zOR8R3Bz87O1uP8UWfJkiVSX1+vJB2yBsFnjcF2M9aT9JFzvRF82oPIoQhAMcB3RwohdXgCHDhwQBUOEHhyoXPPXbt2afv0g7z3fK6pqdH/pHHri1hGIxEvwfdasDnO+PhjfeAKXg0u3z3rKOcSTvYB6rqUedHcO9XqeMdP9oS2tjYdD/JAPhB0/qMQQs7IE4JOXRQjzB9y24MR8ws5u1R64IkSB7kzn1AYQepbWlpUSUNaPebP6NGjZffu3TFBYwQ/JrhCWTmtCf7ZVetkTP0RuVo4UYbduK7/tXTelgl3rb98jbTg1+ypUjJ5raNdLfhj8/KV8I3OzlGiOXv+oqQRfLwIZOidHJmFRcXqtt5Qe0gt9XgSQJaweOOSPr6oWFovnNOUdygisC7PW7pC9mzfqp4FKze8SYYOGyYHqnZIa/PrFnwvwcfdfNm6+xMm+AuWr5Y9O7bI9Iq5Untgryxde7+611PwLDhWX6seEHt2bJXyyrkyZMjQLgt+RuZwJZiQy8P7d8vs+Ytl39285jxMecChGHAW/G6/PF4u6iZ3R5tcXDZZWpub1RPi1q2bsnDlWjlKXvaSMvUucBZ810bBhImKNR4OuN3TBu75I0ePlgmTSqXh8EFNk4j7v8gQKZkyTY411Mn1qx2hsuAvWbNeLpw9LefPnNYtBnMXL1dF1qW7+XTZQoGHCF4QVVs3SeWCpbJ31zb19Jg+e64Mz8rSeUQhHSRbKPAwQTlGWbp2g/52JkwsUY+LlevfKAf3VWvqSe/ci+apaQQ/GpSsjiFgCIQNASP4wUksUYJPz9asWdOVzx2CRT75uXPnKpHGUo51vDcLPvUXLFig5B8SDhGD4LN+4Vr6B0GDtPVF8JcvX65kbuPGjV3knHUJFmDXLi7+zc3NaslFkdAbwYfUoQDYu3evQB7jLV6C77XEO4KPFZ/PjtjznXUV9+c/3zlHccTfbYWIt08DdZ2X4DOGxYsXq4xRonBuxYoVOtYtW7bofIDQgwHyg9Cj7GGuYKVnuwd4Oi8NZI+sUAZgwacdlAHMG0g+20Tmz5+vGDInYylG8GNBK5x105rgNy9YLDdHjVFSkb97p1zLzZcRF85JR9lUyb7rIh5J8L1inDV3oZKUyOKs/N7jQbjoY8HHXX7qzEq1eGPFh+BjMcXiWlhcLGdPnpCJpZOlofawWlEh+BdbWyR7bI6S6PnLV8nBPVVqLZ+3ZKVa8BetXCvV2zbL7du3dAiO4GP15gGFW/WR/XtintE9ZSPAjR2Cj6s3faecOt4op441dmvf66IfeWPn2j1n0dIu74Xl6x6Q7R4ljXP1V5fxceOlse6IWuhPNNRJ28WL6pkQWbwu+u4cMr9186bUHuz+sASTCcWl6mEQGWcBpUDYXPQnlpZJ6ZRyObRvt+Tk50veuPGq1GhrbVXFBh4gJ5sadfuDEvyFS3V7B9sWJpZMVmUNW1lmzlkg7e1XpPnsaSmePFUaaw+r1wlbXVCe4FlSj0JlUqlCfKKpoUdZ9DXZjODH/FO0CwwBQyAECBjBD05IfhF8l3vc66JPr70EH4urK85FH7KGtdYV1g3btm1Tqzqk35F6LLQoCbz1nIu+s+BDCimQRT6jWICgQQQ5Rh57rML0FYL5yiuv3GPB535YlsePHy8HDx5MCHgvwWec9IW2HbHnO4oGCp8dmec6yC9YOKs9Vvxo3foT6nRAF0fuwcdDgq0SjJ9tGuXl5bquhuCTz95Z59n+4bZocB7ZQdzBgy0Wa9eulaqqKv1eWVmpn1EGMKdwy0eOFOYOXhooj2IpRvBjQSucddOa4F+cPUcy2i7KsOvX5fK0chl7cL9cy8uXq8WlMn7Lxi6J9ZYmr2hSmZw+0XSPZCHUkQQVi25L83klR4mUZAXZg5TyoG272KrB5/wofaUbxOr7elC6i3Ki8Wi3W/aEqauA+z0u4ljcy6bPUMv5qWMNXXvhqVdYNElyC8ar0qLhcI1qQWdUzpMhQ4dpM1ip2RPuLWXTyqWpvlYPZQ4fLlNmzFZlBP3ks7cdgvG1XDinx+tq9nVzP2MPPkoBFyvBDyyDaCOePfix9IMYCcQ7QFHUU0FJgFIg1mIEP1bErL4hYAiEAYGM7ByZ/NCjUvf8c2Hobqj66AfBnzVrVpc7OaStqen19SAkG7LuLPEOHLfvHdLtLVjXGxsblfg50sd5LO8QQVf8CLKHyz6kmj5j5fW7WJq81xFNRpA9FAPssXfKJq882ZePFwheALEUI/ixoBXOumlN8BFJJ4HjMjNlCBHXhw6VznHjRa5dlSGeiO19EdNkizVZBD+IcaUSjkGML+xtBk3wg8LHCH5QyFq7hoAhMJAImAU/OPT9IPjB9a73lv0g+EH32wh+cgl+EPI0gh8EqqnVZtoT/GjgTiViagQ/GolZnXgQMIIfD2p2jSFgCBgCwSBgBD8YXGnVCH5w2BrBN4If3Oyylv1CIC0Jvl/gWDuGgCGQGgjg1sj+MyuGgCFgCKQLAkbwg5OkI/jB3cFaNgTCjQDbdMeOHdu1DSXco7HeRyKQlgTfBfeIVtxebSRBTQiSQsFViv1R7HEh5QX7up1bCy8PCAf/KZwnQIYLwObace5W7J0hfQbX0B6F4BlEwvQW7sHeKReUJNoxpEI9P7S66ZIbNRXkEdkHP+QzEONy/TaCPxDo2z0NAUMgKASM4AeFbOIWfPbXs65zazW3hiMlGX8UjnkD7PkxmsHiop8ua71k7MH3Y15FtmEu+kGgmlptGsEX0XQeTilAZFTyUJ45c0ajVO7Zs0dzVVKIVuqCXOzcuVPTjbjIlUS5JDKpN/fnwoULpbq6Wq+jDdpatGiRRsOkkDIjMnell+CPGzdOFQIc4yXigqZwLVFYuVdra6umXyGqJg8a+owCgeiqnCfYCkFfGJ+L0onGjjG7KK68yIqKirpeWC6/JvdwLzfu7QLEcD8KygmvgiKSQDJmNISUaJUu6fLQT62f+Z3exEPw161bJ5s2bep1OMxP5ikRfJE1c42ori6gEHOIYETkAkZxxu+LuaopDIuLu/LB8tvpKYCMt99G8FNxVlmfDAFDIF4EMnNypfzxJ6Tm2WfibcKu6wUBP1z0iU7OuoeUZqSiYz1HmjICnrHeIkUZ6zo/i5fg8750BicC5vF+Jfq8yyNPAD1nKOI969ZsBFyLzPbjZx97W+vxXo82In66rPXiJfjMKVLp9VYmTZqk6+Zjx45pCj3S5LG2Z73Oeoto+qy5kDXrd+YJaRwLCgpUMcU6i5SOpEzsqRjB9/MXkZptGcH3EB9+OBUVFd0kBUnFMt/e3q4ECVLOg2nz5s1K8Pnx8GBFKQBZ9xJ8yBEPf8g/bfCZH15WVpaSIkg4D21v8RJ8ftT8kCHp1OPh6Uj5qlWr9MdNOhTSckD0yalJ/7kH3gKHDh0SlAw8cN2DhGic3BdyxX/qUXhwkLaD8ZB7c/v27apc4AUD+XJEj7Z5sJB/NbJ4H/rehx4vIJfjNNJDwaVXcQ9793JjbGH1ZEjNn/rrBB/rA6l5eBmwWGHes3hBWcNxUrTwckE2zAHmLi8Z6jFvmefMM84zfzjHy4o5StoXfiPMJ5RfzDcWReQTRsakCULhxYsLxQFzl+udEqsn7MyCn6ozyvplCBgCiSBgFvxE0Ov7Wj8IPu8n3mluDce7DCLFGg4lNuTKeXH6NZJIC74z0rD2c6TQrQ25Z15enirQWYPyDvbbo6CvdzLnvGs93tWs9fjzroVZy7l89yjynYLCrQ1dyjy/MExmO97xk6+eNRHjYa0M2WZ9w3/mDDJk/cy6nrrwC9Iesg4DI9bwyNGl0gNP1mR4BDPXWLezNmat5gxxzAXaQRHFuoz1/r59+3TOsq5j/d6TsscIfjJnycDcywh+hGWThyk/DAo/IEgID3K0YTyYIPWU/iz4aNRQCkyfPl3JDD/AvXv33uN6zw/P+yD0EmB+9FjLIViQMX64PCB4WEDSIFFYS0m5wo+bdngYcI6XEvV5IPAf4s550r5wDA8Fl1s1VoIPHj1ZXL0E3zsOjlPAwX3mYcaDinruAUk/Oc53/ozg+/tQ8MoHBRFzhz+sAHiWsFDh5YRceDGgNEKxs3XrViXtzCHkwhxi7jnvE6wcXMu8Yo5TIPS8ZJyCaP369XofSD8KJF52Gzdu1HZRNPGdF6ERfH9lbq0ZAoZA6iJgBD842SRK8CHOrEkgXKxFeCfyzovcPhm5hkt0RIkQfNackMPevOES7Zu7PnKt5wi7I/jgxmdH7PlOn1iD8t+t9WjPEX9nBPKrj8lqx0vwGcPixYt1DYVRjXMYNMBhy5Ytut5h3Q0GKGsg9BhRIO8Q9WvXrumamDURhbUSayqUAVjwaQdeACeA5LOmYi0HL2D9tHbtWlUesD7nWtb5HPdyDIeLEfxkzZCBu48R/B5c9KdOndr1IPK60PDj9RJ8r9h6ctF3570u+t5r+nPRd1pafsgoHtDiYV2FYKFJ5gfKw4R+oXDgOA8ACD7fIf5oEXmY1tTU6MOGBwUPD87xwHA5Uvuz4N93331K8KiH0gEFAg9wR9gZl/ehz2dnlXfEnv46V30+uxclDzX3gnCWezS70bp6DdzPJ1x39soHGbJw4WWDBwqWeeYZiyKnKOKlAfF3BB8ZQdq51hF8Z9kg5y+KH6dYYl7iBYJXCPMMjwAsH7zQ+H1xPW6OKAeYj7zweDEZwQ/XnLLeGgKGQPwIGMGPH7v+rkyU4HvbX7lyZZeLvvd40C763Ks/Cz7neVezPZM1F+9xbzyo/nCK57x3LcH6zXliOmLf21qP61jjsRZ1Vvuwr/UiXfTx+sCTgrXuqVOndK3NGh2Cj0ejs86zNmK9hBGE824LLXiwzoess52X76yz+IwyAA8ADI7Im0KcMIwrGGTA13mWuFgRrNnMgh/PLA//NUbwI4gpPyC3x5wfBYTES2IhRRzHYu4t7gfG9ZznB+oKJIYfaaSFErIdeSyZQfZQGKAA4GGMpi/REs8e70TvaddHj0DQ8mEuQeIh+7EU9omx5aMnLbNXcWR78GNB1eoaAoZAqiOQkZ0jkx96VOqefy7Vuxq6/vlJ8PHEZA3X1NTUDYee1nCJAjVYguwlilOqXB/vHvxY+o9iAINIrJ4Z8+bN6/KqjLyfWfBjkUA46xrBjzP4WFDiTibB93sMQRNIv/s72NoLq3xsD/5gm6k2XkNgcCBgFvzg5OwnwQ+ul/e2bAQ/mWgnfq9kEPzEe3lvC0bwg0A1tdo0gm8E37cZGVYC6RsAKd5QWOVjBD/FJ5Z1zxAwBOJCwAh+XLBFdZER/KhgiqtSWNcScQ22n4uM4AeBqrXpBwJpSfD9AMbaMAQMgdRBgP1s5qKfOvKwnhgChkDiCBjBTxzD3lpwBD+4O1jLhkC4ESAeAmmzXQyscI/Geh+JQFoS/GhzrjswvNpIriXomEuPxw+AvVfsLXZ53fkxEFgkiDLYXfTTJTdqEHMj0TbDqnU3C36ikrfrDQFDIBURMIIfnFT8sOCzHmT9h5UWIkSWGWIXudz07Il2aenIBENdjlGHtSOBzwg8R0R+Cn3qb+04WFz002WtZxb84H7D1nJiCBjBj3DRJ288+eqJAk7gLx7kPOSJdMnDmoc3hIPomEEUL8En2rhLHULgMqJmcn8X4I+AfwTpI8CfC9ZHBE2i03MdEfLpf2RAQJf2xRv4j8icpEwjmjoROknFx/n8/Hx9uZGmr78SSSCdQoTrolW6pMtDvz+sBuJ8PASfSK/Inqi8A1WM4A8U8nZfQ8AQCBKBzJxcKX/8Cal59pkgbzMo2/aD4BOhnnUMUdGJmO9SwzpAvVH0yRTDGpF3JYFjR40apZlkqEPaMt5jq1evls2bN/cpj1gJPms2Iqn3FCmdG7FuJENNb+fjmRy9rfVYd0ab/Shd1nrxEnzS5HmzdEXKgfnEupm1PRm1yEZE9iHmFfJkzY4SiRR7pOVmrc9ajbU7AY9ZxzMPyX7VU7E9+PHM/HBdYwS/hzR5RNHnAUbUSn40aGiJYkmkeUgvD2xSVvDg97tEWvBRNJDmwuVk5UdJH/jjR80LBRLOj5wfNg9YHujkG6eQ3o58495CjvJXX31V6zE+Uqyg2EBpQVuk1OM7bfPiILeqN5NAb2P2PvS9Dz366hQVkeNz6VXcw9693Fy6vMics37jPZja88oH4o7seXlgmSDrA/+RPy9oN8eQA5YJ5gDzhFSMvDh4gWClYMETa2TXWDE3gh8rYlbfEDAEwoCAWfCDk1KiBJ/3IO9JSJUj6o7gsx7jvUR0fQxClN4IPlvLOMd7EkMNa6q+SiTBJzXz1atX1fqPwoH78R6mX7y/+YxSgXSz3AdlAkYc3u8cgxxyXwxWfpXe1nocZ63HnzcrDus4l+8eHJxLuFsbupR5fvUvme1417pkVcDLg/GwRmJNjoz4zzqKNRTEHIJOXTgEqYrJbQ9GZO1Cdi6VHngWFhbqWos1PsY81mSkQmTNjNyRL+1gyKuoqND1G5yB1HrMG+aDpclL5oxInXsZwY8g+PwIyVvPj40fBQ9TtGj8KDmHFo2HVzIs+EwTL8FHG8dDHvK+atUq1QSjBYSQ87BAk0vOcsg5CggepH0RfNonZycPI65zGsUNGzbIyy+/rLMUwsd93fe+pq73oe8l8k45AI7uM/jyoKKee0DyYHK4c4zPRvD9e1h45UOOVZQ8yN95hSBrXkTkZuUYSi2UPLw48CZh6wpzhRc13iF79+6NSvGT6AiM4CeKoF1vCBgCqYiAEfzgpJIowXdGCXrIOoR1kCP4zrLPe9Ed8xJ80pNBsLHQRq5hnOW0t5F7CT7kDWJHXyBvrEdZn7KWYs22YMECXT9hpb3//vv1MwSTe/N+5zzv7Orqal1r+VUi13qOsDuCz1qOz47Y8501BWPnv1vr0R9H/L14+9XPZLTjJfiMgTU7a1tkzznHJ7Zs2aLygNCDAettCD0KIGSMrNm+gZxQzFCWL1+u6yzW93AP8EQZALGH5LMOgwugOECRwLoO5QGknmsxSnK8pxTEZsFPxuwY2HsYwY8g+DwYIT1oFimQZ14UrjjL5UAQfB6KWFn5ceOmQ9946PMwcGQMcua2F/Cg4EfOw5/PaPMoPAR44OOpQF5XNH07d+7UBwwPBB5CmzZtUlKH5pd79OVK5LDxPvT57KzyjtjzQHGu+nx2Lz4eau4F4Sz34B+tq9fA/oTCc/eeCD7WAQoWfOY+SiLmEPJxc4o5wAuGece8RzbMCSP44ZG99dQQMARSDwEj+MHJJFGCT8/clk1HkLDcYzH3Fgh1pHXcLxd9toay1uP9zPoMQsg2TJTxjuBDFnlnc/7QoUO67mIN6wg+ayq8UemnX8W7lmD95jwxHbHvba3HdfQH4uus9mFf60W66IM9WzpY67JeKi8vVwUNBJ81lbPO4x2C3JAx55EjayzwQN6s0zHU8Z01Op9RBmBsxIsSD1wKHiFY9jHGgC/zA4XB6NGj9Q9rvlnw/Zr54WrHCH4EwecBxQ/SkU9+oF6XKqz4uEZ5Sb+fIg8qyB4/dJQD/NB5eARR4tnjHUQ/rM2eEQirfMyCbzPaEDAE0hGBjOwcmfzQo1L3/HPpOLwBHZMfBB+yhFGHAtHCihpNcfunIVoQdIwlFKyp/RHtWPfgR9Mfv+uEdS3hNw60F+8e/Fj6gmIAJU2s2yHxJMEQ01MxC34sEghnXSP4EQR/oMUYFMFPxrjsoZ8MlOO/R1jlYwQ/fpnblYaAIZC6CJgFPzjZ+EHwg+td7y0bwR8I1OO/ZzIIfvy96/1KI/hBoJpabRrBN4Lv24wMK4H0DYAUbyis8jGCn+ITy7pnCBgCcSFgBD8u2KK6yAh+VDDFVSmsa4m4BtvPRUbwg0DV2vQDgbQk+H4AY20YAoZA6iDAfjb2n1kxBAwBQyBdEDCCH5wkHcEP7g7WsiEQbgSIh8DWXRcDK9yjsd5HIpCWBD/anOsODK82kv31jkjgwkJESgoBLVyUT14cBBZxQSz4zg+EVGIEP3FBRPjOXyz5Rwe7i3665EZNxUdNWLXuZsFPxdlkfTIEDIFEETCCnyiCvV/vhwWfoLOs5ygEQOPPrfs4xp5ogqZRSGfmvlOHuvGUweKiny5rPbPgxzPL7ZpkIGAEP8JFn4iWvBgg5t5CkBQIPsoDzhN8b+XKlRrJlKj1Lp0YD3ii0JM6hQAtvaWo6E24juDzUiFyOVHueXEQyZzAf6RnQQlBX4iez2cC//FCoXij0/OdyPmc57h7QTE2xukyAdCWCwKDQoMgMAQbJC0a+TW5P8WlWUGZ4VKreccRSSC51r0co1W6pMtDPxk/3ljv4ZUPc9OlKWSOUci/Sko8/jtlFvPORWulnp+pdqLtvxH8aJGyeoaAIRAmBDJzcqX88Sek5tlnwtTtUPTVD4LfU5AySL8zAvGZDEOsn86ePasB+SB8RNsnon08xUvwyWzDWo3i1mas+Uhny3eC+VG8SvH1hwAAIABJREFUJLOntVk8/ejrmt7Weqwbos1+lC5rvXgIPqntiKrvClHwXWo8v2XVW3u2Bz9ZSA/cfYzgRxB8iKgjy/xwIe6UdevWdZF+SA9kh3Qp2dnZ+mCH9EKOXO55CD4EGXJECrpoi9eCj6KAqK28ZHhZkfMSUsbDndR3q1ev1ocCxJ0+kZ7D3Yvcm9u2bet2jPyZuONQx1uXNiF1pOzgnkTd5D8KBcbh0u1t375d0+7xv6fifeh7H3pEn3WEMdJDwaVXcQ9793Jz6fIic8hGi6PVuxcBr3yYz6RCZKHCAoK0KywWmEsopcjR+tprr+k5ZEP6xIEqRvAHCnm7ryFgCASJgFnwg0PXD4LP+9GbzhfjiFtHsVbhj9z0rFcWLVqk6z/WZmRi8oPgo0DAK5QI6vPnz9f/3B+S79Zhbi3nDE7BIfp6y72t9TjOWo8/b+51MHT57sHIuYS7taFLmZeMvvt9j0iCT+phDGus11k3sYZChsxHjGcY7pAfuesxnrk013AK+AfnWHf3lLvez74bwfcTzdRsywh+BMF3FmcnLn68kB1SnXDOpamAPKOpxHpPoR6ECcsoP2RykmIhj9eCzwMRBQEPA9oj9yUPQ374aP94gL700kt6vD+CT/5M+sdLBxLPi4KxOGWAl+DTf15iaBRJp8dDAOWBI/b8h/j1lK7D+9D3EnmOU3h4uc+Mz1mQ3QMSPDnuXpx8NoLv34OjJ4IP5ihzmE/MB+bW5s2buxF85MGLKtYULX713Ai+X0haO4aAIZBKCBjBD04aiRJ81h7OMOF6CVEjxz3FrQcxArHGWrNmja5xKKz9Dh48GNfgvBZ8L8GHKPIuxFuAdWBJSYnmO/cSfLwJHHGL6+ZRXhS51nOE3RF81hV8dsSe76wf6Bv/3VqP2zniH4l1lF0Z8Gpego/BD0UPXAC5kGIbDoDyhWOcQwHEOgsOQX3mFMYV1l0PPPCA4oFhDwVAkMUIfpDopkbbRvAjCD6EuqWlRbVv7sGJmxSkmAcQD/X6+np9gEPAedhDZvmRu4erE20iLvo8GHlo8tJgGwD94n5Y1+fMmaMPdh4K9LM/gs+Lhv7xQkADzMMVLSMPFPeiQivMg6iyslLd8hkj7XqJPRpjPAP279+v7UXuMfM+9PnsrPKO2PNAcS9A71YC4hm4F4Sz3KPMiNbVKzV+SqnfC6981q5dK9XV1apdBmteNMwt5gEKHZRBzoKPHHAHRN6xxJPwCxEj+H4hae0YAoZAKiFgBD84aSRK8OkZxh3WdazHINYYSCoqKrpc9FmvvPrqqzqI++67r8uAwTuUuvGUSILPtkysu+RCR5nAZ97ZzkuTtZxTzvMOZ20VucU0nn70dY13LcH6zXliOmLf21qP61yMKme1D/taz0vwGT8WeLx7kRPrdmTCNlnWVIyd9bjjE8wR+AVreZREyBjPD+RnFny/Z+3ga88Ifg9p8niA80DHnQbS6y38UPkB8/LAqu/2rlOHH67XyokrPQFYYiFFyQyyx4vDjTPegDBebMIaxG2w/OzDKh8j+INlhto4DYHBhUBGdo5MfuhRqXv+ucE18CSM1g+Cjws12yxZwx04cOCeXkPg3BoRUucMFc5IEs8wB0uQvXiwScVretuD77x53TbfVOu7WfBTTSL+98cIfg8E33+Yo28xmQQ/+l5FVzOsBDK60YW/VljlYwQ//HPPRmAIGAL3ImAW/OBmhR8EP7je9d6yEfyBQD3+e8YTZC/+u/l3pRF8/7BM1ZaM4BvB921uhpVA+gZAijcUVvkYwU/xiWXdMwQMgbgQMIIfF2xRXWQEPyqY4qoU1rVEXIPt5yIj+EGgam36gUBaEnw/gLE2DAFDIHUQIHaDS02UOr2ynhgChoAhED8CRvDjx66/Kx3B76+enTcEBisCxAQgs5bbWjJYcUjXcaclwY8257oTqlcbyf56gn6w15799LjMc4w9VWjqCHSHawv780mnxx8vEn4gBMaIZb99T5NqsLvop0tu1FR8YIRV624W/FScTdYnQ8AQSBQBI/iJItj79azLrBgChkDfCMBhjOCn5ywxgh/hoj9t2jQl7ARWgdgTTZ40FkTNh/gTsdSlq3N5R0mVRyCNxsbGhFOJeQk+FkvuRV9om8JnIuejcCB3fUNDgx4nCif9JVgefwSHodB/AgGilHBtBDWVIwkkfXRpB6NVuhjBD0o6ohF+o5WD68W6des0vUtvhTlKKh+i7CNrosiePXtW00Uy3/jtoBRjHhItlqj9J06c0HQxZIeIphjBjwYlq2MIGAJhQyAzJ1fKH39Cap59Jmxdt/4mEYFRxSUy/f1/KB0nT8ixF38g8578K6n+m0/KzY72JPbCbmUIGAJhQsAIfgTBnzdvnhIRostDUCDTjuCPGTNGpk+frkSJPKRETSW9GIQGDZjfBB8CD1nnPwoG8tKTtoUcmXgXFBUVqWIBDRyp/ci5SWR/SBd9JII/hIpCH4POY+4lkN59SSgpXI7TSA8Fl17FEXsXYMaly0MOVvxBwMmH+YICCOUQafGYM1evXtU5xHHmGQojZMNcYg4SKZh6kHnmPpkmnCcL55iXly5d0tRACxYsUGUTafZI+0I6PtI9ImNyv5Le5+TJkzpfo8neYATfH/lbK4aAIZBaCJgFP7Xkkcq9qfijj8qoksly7cJ5Ob9ru5x+6Rep3F3rmyFgCAwwAkbwIwg+RJQ/52rPf6yRPVnwIT9Y7ynUw9KZKIn2EmBH8Lk/RBdlA6SdOigXyGMPsYJokZseclZWVqYkizoQKPrDHhssptSHbAdVvATfOw6OU7Aeu8+MBxJPPacMwPrLcb7zx2cj+P5JyyufVatWqdKHP+YV8wPPFbaeIBcIP8ojLPhY2iHtu3btUrkw9yDwEH2K83opLi7WnK8UCP2+fftUwUT6yPXr1+t9IP3Lly/XOcrvDMt/f8UIfn8I2XlDwBAIIwJG8MMotYHp88iiYlnwiaf15ls/8sGB6YTd1RAwBEKDgBH8CIKPlR6ijEsx5ARSgmWSAiHxuujjejx37twukrpjxw4l24mU3gj+zp071dqKlRWvAQhWTU2NWlJxhefY0aNHpbKyUq2tkDQIGn3kP2761Kf9oIqXQPLZWeUdsQcb5yLOZ0fer1271rUHyFnuUURA+K34h4BXPiUlJeoZgmKIOYJlnrkFyUc2/AaOHz/e5UoPwcdLBdLOtY7gM9+wwp87d04VYRB35Ibia/v27TJnzhz1OMEjAM+Y2tpanYvEq8BTwCz4/snXWjIEDIFwIWAEP1zyGqje5s2ZL+W//yEZljVSu3CtpVkO/ONn5drF1oHqkt3XEDAEUhwBI/gRBB/ighu+s+JD9LFmugIpwiruXJYhK65gqfTTgp/ic+ee7sWzxztsYwxzf4OWD8oxSDxkv7+C5wkKsWiKWfCjQcnqGAKGQNgQyMjOkckPPSp1zz8Xtq5bf5OIwKiJk2TWh/5U9n/pc5KZnSOV/+0vpep/fMz24CdRBnYrQyBsCBjBjyD4Ay3AwR5Ff6DxT+f7B03wg8LOCH5QyFq7hoAhMJAImAV/INEPz70LlqyQMZOnSsP3v6WdXvml/y1VT31MrjVfCM8grKeGgCGQVASM4BvB923ChZVA+gZAijcUVvkYwU/xiWXdMwQMgbgQMIIfF2yD7qIReeNk/sf/h+z+27+S7PJZMvWR90nVp/+73Lp+bdBhYQM2BAyB6BBIS4If3dCtliFgCIQFAWI3ENTSiiFgCBgC6YKAEfx0kWTw4xiekytz/+KT0nH6hNT8yxeDv6HdwRAwBEKNQFoS/FhzfXstm6TEI5gYgekIFobLPIHf2F9MBHGijFMIDBdESRcXfVKx8QdmYElMA3AmeBuFcfKdIIYUsM7Ly9P92xA5YhkQ3LCgoECD8VHXHaOeCzaIHDjOn2ubNpkD3NcVgsghR84R4I2Ub8iUwn3cufHjx2tfCfLHH0HgGAN94hz9YA64vrh2idNAcDo3HjePuJY2CITIZ4Ihsk+dbAh8dn2kfeI/UIf+0JbLOMC4OO6yItBnjlEPHOlvVlaWBs0jSJ673jt+rjELfhC/WGvTEDAEDIH4EDCCHx9ug/WqmX/wR3Ju62ZpOXAng40VQ8AQMAR6Q8AIfgTxWbp0qRCxnkLUeggT5OnEiRMyYcKErij5pM0LongJPgH8XP54yBokEnJKRHK+0x8KfYQgE5WcQqo80o8VFRXpdz47xUQQfXZtegkk2B05ckSzDIAdShNSsjEe0qSRD50MAAQmhLwSpZ2I7gsXLtQ6jJWUa1xP5HaK+0yKty1btsi8efN0zJBniDXp2giKSPEGcQMHcAWHSPkSKR48UQhwf++1RIinf5Bt8C0tLdXzZCugL/SPyPEoB0hFiLKBTAWu0D/qkD6Oe6MwoE1woX+M85VXXumq78YH2ac/KDtcf7k/56uqqvQ/0ejJMc+4wADyT1/oA/0EU6LYe0s8BJ80eaR/7K0w11BWMDaUHfwuHJ7ghKKDKP3IhQwUpMmLtZiLfqyIWX1DwBAIAwKZOblS/vgTUvPsM2HorvVxABHIHJsjs5/4iOz7n5/pSuM8gN2xWxsChkCKI2AEP4LgQ7xI6zVjxgwlxT0RfIg3RAti6XeJtOCTbgyCC0mExEIUIchNTU2qeGhoaFDLN5H/yVMOyeIzhIrjhw4d8ruLvbbXF8GHtNJX+s54yKUOfl6CDzl26diweu/Zs0fTrUEUqVteXq7Xrl69Wok0ciCbgSP4kGcIJnLjOhelHeUC37G60y73hHRyPdZ06tG2I+f33XefbNy4Ucm4I/j0H0KNNwEklf5D3h2JBxQUFl6CDzmmv9wD0oviaP78+Tq/wIHy8ssvd+HpxoVCgXsjT/rOfVEigAOkn2sh7yhRsNa7lILgD7nnfhSUID0RfDwr8ABAHrSBNwMKFbwiOI7CgP7SD8YNZi5rBPNr9+7dOlbOc60bF31EecG19JU6lOrqapUZskHJE01qvJ76bS76Sfsp240MAUMgCQiYBT8JIKfBLTKzx8qsu+Q+DYZjQzAEDIEkIGAEP4Ut+MjfS/Ahss4K3djYqC7wkDSsx7ibowTAcgtZg6RhPYVwJZq6L9p56CX4WKddnnuImbPgQxDpDx4IkGTILn129TnnroNAJmrBByNHpt04UJRA0mnfeUhwjn6sXbtWCSn95FpH8DmPNR23egpEFYs/pNYVyLIj+Fi2kQNeBShjkBv4MDbuyTgjvQw4jqIBxYbbc+68Btw9INq0wf1pm+/0m/bpC59dX/uy4OMFQRv8gceiRYtUmYVyhHboOzJCSbF161ZVvKBwoH3kxnYCiL4bA9/Jec+8YxxnzpyRFStWqHUfDGkHvLgeRUIsxSz4saBldQ0BQyAsCBjBD4ukBq6fSu4//FHZ9/dPD1wn7M6GgCEQOgSM4PexN9m56ENWXIFIQ/KS4aIfSfAjLfhYoXExx5LPH4QVF37IJUTLWWlx28bKG3SJdAGH9EGKUULgpk9hHzsEEU8FzmMpxwocadX1WsZdv71k3x2jPWfB944P4omXhdu/71zdI63sXIP7u9eC79pxFnws4vQPRYFTPuASj3ICt3jmAmPnnlizqY8cXHEu+tRBNlzr9upDhsEBQu2K10WfYxB5xkibkHBvQRFBGxB8XODxKuA+a9askVdffbVbXa98SkpKdM8+pJt5RDsQb9pnHjF3mFsQf0fwUdLgkcC1juCvXLlSz6NMwnME5QjKABRQYIU1H5z4D7mnTS820cxJI/jRoGR1DAFDIGwIGMEPm8SS29+MMdlS8Ud/LnuN3CcXeLubIZAGCBjB74Pgs8cdYuXdvw6RhtxEEi2/5kK6BNmDNBIgj73iKETAks8oSCDFFAgfFm8IP1ZeVyCsEELIoLdwzCkK3HHaQ3kRGfQQ8opiBrLt9qdDOidOnHiPcgYiSv8ilTYQc45hmYbYQrSd+zv3YzwUFAH0GWs1FnGs7tzLFbDAlR6rPZi42AmcZwsF4/LWR+FBn5wSwAX3Y5yR5BgvA+5NXa5j2wGFsUP6vSWePfj9zWsUAfw+vAqK3q5hewLeCbEWI/ixImb1DQFDIAwIZGTnyOSHHpW6558LQ3etj0lEIGP0GJny8Puk9mtfSeJd7VaGgCGQLggYwU+x6OLpQvDT5QeSTuMIguAnAx8j+MlA2e5hCBgCyUbALPjJRjwc91PL/R//hez9/FPh6LD10hAwBFIOASP4RvB9m5RhJZC+AZDiDYVVPkbwU3xiWfcMAUMgLgSM4McFW1pfZOQ+rcVrgzMEkoZAWhL8pKFnNzIEDIGkIOCCDiblZnYTQ8AQMASSgIAR/CSAHKJbGLkPkbCsq4ZAiiOQlgQfMhBL8Vo22SPtAqmxzx6Xebd3mr3OpCljTzl7qgksRuAxCnXYg00d9ky7Qn0X2TyaPg12F33G7zCNBi+rEz0CZsGPHiuraQgYAoZA0AgYwQ8a4fC0b+Q+PLKynhoCYUDACH4PLvpESyc3elFRkQYvIw2dC5JGFHZIKNHCvWXhwoV6DOUAgc7q6urikn8kwUfhwL0J6kbgONon2jkkGEUDygNSpRH8jwBwKBRIc0a0dpQN9fX1GhSQQG4oIQjmxjmuJ1o634mKTiR5dz6ujveAIwEKXRq5aJUuRvDjRb//67wEn0CHyB65M7+ZOwQ1ZF4QuJBjpPejEGGf+eeUX2QU4I8AexTmGAEIKbTpd1pGc9HvX7ZWwxAwBMKHQGZOrpQ//oTUPPtM+DpvPfYNAQLqzSYV3j/8jW9tWkOGgCEwuBEwgt8DMd2wYYO8/PLLXQSfCOHko4cwE/UcgkwOcKKjuzzqM2bMEPKO+03wSX3GPUi/tnr1atm8ebPmF4c8eyOSU48o6ps2bdJ0beQsh2hxDKUEed9drnLINqnN+D979mzN975ly5aEfwleAonigftDGIn+7nCKVGCgZKCOI/Zcx2cUA2DpvCkS7pw1oOnznKKFuYSHytGjRzXqP94ozAGIPlH+8UIhEj8kf9WqVZrqEKUA84YUfJB62sNrBRmRUvLkyZNC5gFvRgQ/YDeC7weK1oYhYAikGgJmwU81iSS/P2a5Tz7mdkdDYDAgYAQ/guCT8gwyQx52yA0WfCzo3gKhgZhSID1YzSE4zqrvrNacj9Wa6SXAeXl5Srj4Tzq5devWKZlCuQCR4hiEmDr0g3RwEDhSwW3btk37R19QPjjSRRsQbogaZe3atdpHlBOMKZbtBJE/EC+B9I6D4xT65j4zDvpGPacMwJrMcb7zZwTf30eQVz6QdpQ+eHYgl0iCj7UeGWCph+jjIcIcw7Nl5cqVSvCRHXOOevfff7/K9pVXXkloDvU0YiP4/s4Da80QMARSAwEj+Kkhh4HqhZH7gULe7msIpD8CRvD7iKIPUe6J4EP+yTHu8rm7aYI1E3fmyOLIdDTTyUuM2SoA8cbCXl5erv+xzJOXHZIOyYJc4brPZ6z6ELfW1lYlXpAzR8zwPGA8WG2nT58ue/fuVSst17ClgO+O0EXTz76IGOcgZc4q74g9CgRnQeazs87j/u323TvLPeOD8FvxD4FIgo/FHsUU3hXIAgs81nsIPUohvEaYa7ju4wnCPMFrhGMov5AVc629vV3b4TNyPXv2rH+d9vw+c3JyfG3XGjMEDAFDYCARMII/kOgP7L2N3A8s/nZ3QyDdETCC3wfBh1BAPnHR9xb2rEN6giiDPcheEJham3cQsCB7NhMMAUPAEEgdBDKyc2TyQ49K3fPPpU6nrCeBI8Ce+ykPv09qv/aVwO9lNzAEDIHBiYAR/BQjPkbwB+cPMRmjNoKfDJTtHoaAIWAIRIeAWfCjwymdapnlPp2kaWMxBFIXASP4RvB9m51hJZC+AZDiDYVVPrYHP8UnlnXPEDAE4kLACH5csIX2IiP3oRWdddwQCB0CaUnwQycF67AhYAj0iQCxG2wPvk0SQ8AQSCcEjOCnkzT7HouR+8EjaxupIZAKCKQlwY8257oTQKRlEyJBMDoX6Z2AbwSkc6neOMfefHKFE8SOQiR6guxxb9LnuUKEfYLXEaXcBZJjT39bW1uP8h/sLvouMF8q/DjSrQ9mwU83idp4DAFDIMwIGMEPs/Si73tWYZHM+H+ekL2ffyr6i6ymIWAIGAIJIGAEvwcXfXLKk0KMyOGkoIO4uzJmzBjJzs6WU6dOdYPdXeM9SCq706dPa2TxpUuXalTy/oqX4JO3njRmpOlDcXDixAntU1FRkSoNyGFOOjMi+hMhn3sVFhZqFHQUCi0tLdp/6tOHxsZG/UzfUVigqGA8KCQgfwQO5H7cl2uJjs53CgoJ6pMzneIi9XvHE0kgidDvUgZGq3Qxgt/fDIn/vFc+ZIBgPpCpAEUV8wT5o4RiTnCMSPkUMkOg0GKuofQiOwN/zDUKGRymTZumn2kz1tSQ/Y3IXPT7Q8jOGwKGQBgRyMzJlfLHn5CaZ58JY/etz1EgkJk9Vqa97w/k0P/6YhS1rYohYAgYAv4gYAQ/guBDREk1t3HjRiU9/EGeIb0UCBCkFQUApMeVhQsXSnV1tRJwV5eUY0eOHFHCEw/B5xruQ3vz58/X9isqKmT37t3aB/pC6jJy3KNgIIXeggULlHBBvhoaGoR+oVigPkqBxYsX63faIQUg4zt8+LB6IkDmUWZA3kkFCKFnPLRfWVmp51AM7Nu3r8fZ5yWQLrc9fcQDwnk/RHoooHigjiP2XMdnly7PpdLzZ7oP7la88lm9erXKFyURShsUQqTNYz4wb5EziiJIPr8H5hJKAVI+rlmzRucY7TEnkBFp8kizh1KL+eJnMYLvJ5rWliFgCKQKAmbBTxVJBNMPyP2sD39U9v3908HcwFo1BAwBQ6AXBIzgRxB8CLEjzFVVVd0s+JDcAwcOKJQudziECGsnZAhyCmGFkEOGUAAcO3ZMjzlLNte6ej3JxEuAuUdZWZmSdT7v379fiRdka/369Uq0+e4l+BB+SDnbALCg420AiVu5cmUXsXcEH2JNznL6TkFJwD24FqLGtdyX9rkPllwUINTpyUrrJZDecXCcwrXus9v+QD2nDMCazHG+88dnI/j+Pbu88oG0ozxCqYNcIgk+1npkgKWe+YECiDm9Y8cOnUsQfGTX3Nys9e6//36V7SuvvKLf/SxG8P1E09oyBAyBVEHACH6qSML/fhi59x9Ta9EQMASiR8AIfh9R9L0u+nPmzFHCDLHxFi/B5zjkJ7JAgiBQ3gLpdsTae9xLjLGyoyCYMmWKknaIORZ4CDcEnOtnzJih32fPnq2EDYJPH7Gybtu2TZYtWyZ79+7tssiiwNizZ49aXLH4r1ixQgl7SUmJtocyga0AjJd2UTDQVyz6eA7MmjVLvRIgXY6su/57CSSfnVXeEXsUHc5Vn8+OvKMIcfEJnOUeqz+E34p/CEQSfCz2zAOnrMICj/XezSvmG/MA133mH3OLucMxLPvICm8PtnLQDp+RK0ojP4sRfD/RtLYMAUMgVRAwgp8qkvC3HwTUm43l/n9+xt+GrTVDwBAwBKJEwAh+HwQfMgrJxIoJ2XaEFLdk9rtTOA/J7y1oXpRy6Ko22IPsxYqX1Y8eAQuyFz1WVtMQMAQMgaARyBybI/P+37+SXZ/+y6BvZe0nEYHFT31edn36vyfxjnYrQ8AQMAS6I2AEvw+CPxCTxQj+QKA+OO5pBH9wyNlGaQgYAuFBYOWX/rds/cgHw9Nh62m/CJhM+4XIKhgChkDACBjBN4Lv2xQLK4H0DYAUbyis8jEX/RSfWNY9Q8AQiBsBI4NxQ5eyF5pMU1Y01jFDYNAgkJYEf9BIzwZqCAwSBNguk5OTM0hGa8M0BAyBwYKAkcH0k7TJNP1kaiMyBMKGQFoS/GhzrjtheS2bBMNzAd/YV0+0ePbZkxucQk56gouRYi6IMthd9F1gviCwHextmgV/sM8AG78hYAikGgJGBlNNIon3x2SaOIbWgiFgCCSGgBH8CBd9Ut6RJo5o8qSFI4I4QfVcnu+JEyd2pYpLDPqer/YSfNLtkcYMpcK5c+dk2rRpehF9QglRVFSkkeqJaE6/CPZH34lmzjkKkdE5lowSSSDJOuDSA0ardDGCH5yk4iH4RMwnLSOBJgeqmIv+QCFv9zUEDIGgETAyGDTCyW/fZJp8zO2OhoAh0B0BI/gRBJ987xBicn5D9g8dOqRWfJeqjjzg5eXlUlNTE8hc8hL8pUuXauo7iD6fSWtGjnFSlpEer6qqSt2WS0tLtQ5p70iDh0KCMfidrqy/AXsJpMttjyKClHekYqNEeiiQVo06jthzHZ9dujyXuaC/e9v5/hHwygfijkKINIzMc7JC8B8PFjxWkBl/yCErK0tT4aFYIk0iaRTxaMnOztbUifw+gixG8INE19o2BAyBgUBg0V9/TkaMK+i69fkdm6X2ha8ORFfsnj4hYDL1CUhrxhAwBBJGwAh+BMF3FmeQJSc4OdpbWlo0v7cjqZyDiAZRvASY+5GHHm8CyNjGjRv1lighIGIoHyBjCxYs0P5A0LDms7WAcWD1D5p8eTHwEkjvODhOwYrvPkPc6SP1nDKAsXCc7/zx2Qi+f7PMK5+1a9fKq6++qooj5khjY6POqYKCAqmrq9Njs2fPVm8Qzk2dOlVyc3NVGcNvgS0qe/fu7ZKnf728tyUj+EGia20bAobAQCJg1t6BRD+Ye5tMg8HVWjUEDIHoETCCH0HwsUxCqg8cOKBu75ALLOKrVq1SCzokNFkW/IqKCrWw4j0A4YVo0T+sqZzbv3+/9hESRp+x4K9cuVJJPuS5ublZ60LIklG8BJLPzirviD39cK76fHbkHSWKi3vgLPdYj8Hain8I9ETwlyxZojfAgo8SiW0pEHzk4wg+iiK8RHDTP3XqlFr2mX9G8P2TjbVkCBgC6YEAilCU8kePHtVnZWThfc677ciRI3oqXjLlX5PxAAAgAElEQVRIO7w3a2tr0wO4NBpFvDJNIwhsKIaAITDACBjB7yFNHnvdITtYMQ8ePKgiYg++I5wXL15Ud+UgymAPshcEptbmHQTi2YOfCtiZBT8VpGB98BsBFJtW0g+B9773vfKpT31K3vKWt6iCPrK8+OKLqjDF845StP4NcvrlX3VVQ4n/oQ99SH7/939ft+CxDjl8+LB84QtfkF/96vV6tIM334oVK9IPxJCPKFKm0Q6HrZZWDAFDwBDwAwEj+ClGfIzg+zGtrY2eEDCCb/PCEEgdBFAUW0k/BB577DF56qmnZMOGDT0S/J///Oca44d4JpEFcv/jH/9YY+xs27ZNvvvd72rd3/u931Pvqi996UvyzDPP6GW0g6cAcXespAcClgo2PeRoozAEUgEBI/hG8H2bh2ElkL4BkOINhVU+ZsFP8Yll3YsLgUiC/653vUt++MMfqqcY5BACR3n00Ud1ixbfsQpD+oKKARPXQAb5RQQaxZLeX/nGN74hTz75pMqxN4L/yCOPyBe/+EV5z3veI1u3bu1qku1s3//+92Xu3Lm6RdAIfn9oh/O8Efxwys16bQikIgJpSfBTEWjrkyFgCMSPALEbbPETP352Zeoh4CX4LugovSS4qiP4y5YtkzNnznTFvSAIphH81JNlLD3qi+B//OMflw9/+MMyb948TY/rLX/xF38hf/ZnfyYESGWLoFnwY0E9troo2dgi8ZOf/ERTDfP+4fsPfvADWb58uR6nEJuJlMQcp/zO7/yOxkYiRg0KGeSIVyZBapGX25bDNo5vfvOb8vjjj8vXvva1rs7ZOy42OVltQ8AQ6B2BtCP4yYwabxPLEDAEkoeALX6Sh7XdKXgEHMGH3L/73e+W//zP/xSs+OyzJlgqhIBAaq5gtef4d77zHbPgBy+emO8wf/58efrpp9VlHkJIUNKf/vSn8rnPfU5Ti7rSF8FnX/5//dd/aeC8j3zkI0oWCdq3evVq+Zd/+RcN3Ld+/Xptygh+zCKK+gII/oMPPqjKtu9973u6RYKAxWQyiiT4bJ0gnTFEnt8nMnIEf9KkSZpOlrhOPRF8fu+//vWvxT0L7B0XtYisoiFgCPSDQFoRfJO2IZCOCIwqLpHp7/9D6Th5Qo69+AOZ9+RfSfXffFJudrSn43BtTIbAoEDAa8F/4IEH1GKLpQ83fa+LPmQDSyBkY86cOfL8888bwU+xGcK++7/7u7+Tjo4OVdCQiYQMJWvWrNEgeW9605u6ot33RfAZFmTys5/9bFfGGTdUsuigCCKTiRH8YCcAv7l3vOMdmumATAUobCDrEPw3v/nNKkuUNmy1qK+vlze+8Y36+/zlL3+pqWYh+MiLrEDIi9/v+fPnNdAtyoD3v//9mv2IDDXerRhG8IOVq7VuCAwmBIzgDyZp21hDi0DFH31URpVMlmsXzsv5Xdvl9Eu/CO1YrOOGgCEgXVY79lSztxpiAAnAUugIHP/XrVunpIDj7PWGFFhJHQSIfL59+3aV3dve9jYlca6Qxpb0upwnloKTa2978N11o0eP1iB8tI3nRktLixw6dKjboM2CH9wccAQf13uUKrjbY23vyYIPwSc4Ip44KOkcweca5EiWg6ysrB4t+O973/vk61//etdAjOAHJ1Nr2RAYbAgYwR9sErfxhhKBkUXFsuATT2vft37kg6Ecg3XaEDAEXkegtyj6WAu9FvwnnnhCrcCu/Nu//Vu374bpwCIAKauqqtI91Z/85Cfv6Ux1dbVaa5FpXwS/pqam61qswS4tLwexBEMgOc7//5+9M4HP8qry/8keSICQBJIQIEACYQmEfae7Y22natWOtv7tWG0d61StjkvVUVtHHXfHOlVHnamjU6fjuFenLt1kKTuBQEjZAoQkQCCELSQh2//zvXDTJy9J3u1593M/n3ySvM997nPv7943eb/nnHsuSfjYDqBZ9EM39+jf1dXV/wD7u3Neent7r3kvOvNpcDNtEAXA3FEI5ed3Xrd17XMU8EM3n9qyKpBoCijgJ9qM63hjToGxc+ZJ2b0PSErmCNP3ztYzsvebX5TOc2djbizaYVVAFbiigB6TFz8r4c9//rPJbo+3l7DuixcvSm5urkmiRuZ8MuN/9atfHRbwn3nmmX6PPaH+ACF78gkFp3329JOxnwgODArqwY+f9WNHooAff3OqI1IFIqWAAn6klNfnqgI+KjCyqFjKH3hIar71JUkbNUZmv/+jUvXox3UPvo/6aTVVIBoVUMCPxlkJrE8kQ3z66adl0qRJ/Z5aWiK8/sUXXxT26NvibQ++rYfXHqBft26dPPjggzJz5kyzl9uWj370o2ZvOEn9tMSHAgr48TGPOgpVIBoUUMCPhlnQPqgCwyiQv2iZZJdMlSO/fNrUWv6tH0rVYx+XzjMtqpsqoArEqAIK+DE6ccN0m3wJ7NXGk//5z39eNmzYIM7Qe24NFPDf//73yyc+8YkBT29ublbAj6NlpIAfR5OpQ1EFIqyAAn6EJ0Afrwp4UyBjbJ7Me+RR2fWFf5RRZeUy9a63S9VnPyY9lzu93arXVQFVIEoVUMCP0okJslt46x977DGz5/7YsWPXtOYN8PHWf/rTnzbRAE4PvmdDGqIf5ERF4e0K+FE4KdolVSBGFVDAj9GJ024nlgLpY3Kk4sOfkvYTjVL73X9JrMHraFWBOFQAwHdmXI/DIcb9kEi4NnLkyAHjfPjhh+WBBx4wHnzC50mEV1hYaI5Zu+uuu+TLX/6yOV6Ns9EHKw899JA8+uijJhv7cIU9+7RNlnYtsa8A2y0U8GN/HnUEqkC0KKCAHy0zof1QBYZRICktTWa954Ny6KdPSmerhubrYlEFYl0BAL/r8mXJTu31eSiXepIkM7lXkq9m5B6bP176+nrlbMtpGZGVJe1tbZKemSnZo8bI+bNnJDk5RXp6us33UWNyzHMunGuV9PQMabt4wefnDlfxQneyjPJjDK48NMKNXOpJNvNw0y23yJNP/cz0hv32nHZAcjx+xnhDlvXz585KWnqGOULtUx/7B/ns5z4vxZMmybzpU8x9dg7PnWmRrFGj5Z7/d6984jOPSUVZiZmj0Tlj5fzZVlOXrOs5eeOku6vLzG/myCzpuNQmY/PGSVJysqnT2dEu7W0XzWt9Vzomly93ysXz5/pVyx1XYH6m3ZFZWf3t81pqWrrJ2k87lJy8fLN+GFfbhfPS1XVZerq7IzwDQz++vTtJ0lP6JOVK0vqYKLyHFPBjYqq0k6pAzCiggB8zU6UdTXQFMgsKpfRv7pWab38l0aXQ8asCMa9AsICfO268pGdkSvbo0dJ09LCMK5ooRw/uk3lLVsjubZtk7uLlcvzYUbnUdlFGjMySrsudcq71jNGtbFaFHKzd44qGTsAvLpkqTfVHDODmjS+USxcvyLjCCQY+2y6el/T0TDnZWG9AGHDs6eqWMXl5kpKSakC1vf2SAVNKc1ODjJ8wUfp6e6Xp2BEDtRTGfeHcOSksniTJKSlmXDwznMUCfvJViByRlS0jRo6UM6ea+7sBrI/OyZHjx+olNS1Nps+eJ7W7tstz6zfL+IICA/iAdlJykuTk5snJxgZBv+vXrDGA/+MfPSlnTjdLwYSJcrKp4dWxn22VMbl5xojTerpZ/v17T0he0USp3rrxytzOnisH9+42Py9csUZ2bFwnM+ctlFeqd/T3rWhSibRfajPQPrFkmuzevtlcS0tPl/K58yU1NU1e2b3TzImzHfp39kyLAf1oLYEA/qSppdJ28aKcOXVy0GGh0+TSGUYz1mXFomWyZ/tmKSieZO5JSkoWND175rTkjy+UY4cPyuVO37fQKeBH62rSfqkCsauAAn7szp32PAEVyMgfJ6V33yd7FfITcPZ1yPGkgCfgT5/aKVlZqdIn3bJrT7qIXOuCdHrwAWfgHW8rgFlSOkMO7K2WgqKJ8sruKqlcstKAcTgBf/6yVdJwtE5amk/KopXXSd2+Wpk0rUx2bd5gpm7BijVy+uRxOVZ3UBatul6O1x+VgomTpGrjOll+w2uk8ehhA4+ALZ5rxniyqVHGFxWZtgzAzqqQE43HDMju3LTegC7A23i0LmzLwwn4wPuc+Yvl4sULkp6WbiIoKBgtmJvtG9dKWlq6zFu8XLauf1GeX79FCooKpaJ0shRNLDFjzRwxQtIyMiVv3Ph+wPdlMBhS7n7z62VvTY0xdlA6OzoMmGdkZsqiVTfKy88/KxULl0l3d1c/5C9ZfaP09PbI4f21/YCPEWb0mBzjzafdMWNz5eL58yYCZOVNt8rLL/xBJk6ZZuYEg4A1uPjSz3DWcQI+81Kzc5tZKxiKskePkZqqbTJ9doV0dV6WXumV7FE50nbhnIlwIWqhdtcOqVx65b0zanSOuaf5eKOcPnFcZlYukNbTp8z6LiyeLFmjRsmRg/tk9vxFsnXdizJ30XJzX0pKsjQfb/J52Ar4PkulFVUBVcBHBRTwfRRKq6kC0aKAQn60zIT2QxUIXAEn4I/P75LOy8lSWtIhe/ZnyuJ5HdLdc6Xty5eTZeeeEeZnJ+ADwPmFE2RkVrbxDE+cUmo8+AuWr5adW16W2ZULDWSEE/DnLFhiwBLvZWP9YePZnDxtuvF2dvd0G8i93NlhQr7311TL+MIJUjhxklRv3SSLVl0nTfVHpf3SRWk9fdrAE0aKjvZLsm3DSwY6BwN82po1f6HU7Nga+GT4eacT8DFqMBY8uIdq98iKG19rvPKUun01cqLhmCxceZ0cObBPxubly7/98D/6PfhEMYweM1bG5o+TmqqtUjpzjuzfs8vcy3gxEMxZuLTfO+/ZTaCc7RrojHf9eMNR6e3pNVBOBMfendtlzoJF0tnROcCDTzt54wpMJAVbNszWguRkSUlOMZEVGCmaGxvMFoNJ00rNGFhXeKZjyYNfPneBHD92REaMzJZTJ5pMRAVaE0myb8/O/siGydPK5OKFC8aAsXfnNmO8IBKGLRFEw6BPVvYoKZo8RTouXTJt8tr0OfNM9Mjs+Ytl67oXTPRDS/MJGZk9SuoPHfB5VSng+yyVVlQFVAEfFVDA91EoraYKRJMCCvnRNBvaF1XAfwWcgD954mU505os4/J7pbdP5FLbFUC82JYsC+Z2yMtbs64BfOcTgVw85QC+s1gvv2dIdahC9AF8C6otp04akJ9SVm5gCmgCgAglB4zq9u010QaFEyeb67PmLTSh6MApWwlSU1Mlv6DI7B/vvtxl4NUJ+DMqKmXf7p1SMm2G1B8+MGCPuf+z4d8dg4XoT5g8xQD+qlteZ3IhUI4dPiCnThwf0DigXLVp/TUPBObxNDOmeUuWG6MHBdC04ffUmTV/kezZvsVcwyBw6JUaA5inm08YL3Nv71XLkOMJniH6hJyXzqww+Ru431kIO88cMfKatUSdWAvRJ6qBaIXNf3lOFixfY7zr5BwgJwKGlMWrbzTGsXEFRSZXAoDf3d1txl42c44xegD4GSNGynS2PtTuMYYnogFaW07LjDmV0ny8waxhDDil5XPMWiTHhd1W4cvKUsD3RSWtowqoAv4ooIDvj1paVxWIIgUy8vKl+NY7pO6pJ6OoV9oVVUAV8EUBJ+CnpfZK+fROaTieJrljeuT8hRSZUNQlnZ1JUnckXbq6ryRQ80yyZ58DsLE3ndBhZxk1Zqx0drbL5Y6OAa+PLyo2YcdulHAk2WNvOMnoMHv4A05ujG+wNjwB31ln+pxKs7edcr61xWwncJbJpdMH9e7iLSbnwImGelN9RsV88/1Ew9EBSfAwetgkefv37DR1ppXPNsnxKITn19cN9B6zFcAaSEzbcyrl8IFaSZIkmTJ9puyv2WW2FEwtn2W2UJC00dYhEaQteL/bLlwwURjRWgLZg+/vWJxGF897MdIcOfCKX1sYFPD9nQGtrwqoAt4UUMD3ppBeVwWiWAH15Efx5GjXVIFhFPDcg88W6jFjUqStrUfIz5WdnSzpaUlypvVVj+xQgB9JocMB+JEc32DPHg7wo62vidafcAC+25oq4LutqLanCqgCCvi6BlSBGFdAIT/GJ1C7n5AKBJtFP1pEU8CPlpnQfqCAAr6uA1VAFVAFRBTwdRWoAnGggEJ+HEyiDiGhFADwOStdiyqgCqgC6enpMmbMGBVCFVAFVAFXFFDAd0VGbUQViLwCCvmRnwPtgSrgqwIW8Plg72shARiJ1tjjzX1kWrfZ1jMyMuT8+fMyduxYSUtLM1m+L168aJKGcQ8Z0e3ecO5tu5oIzrbTdfWceV/7YuthpPBnDP62H4310QpN2TfvWcaNG9ev84ULF6S9vV3Gjx9vqlmDztmzZ83v+fn50tnZKdTLzs4280VyQdqlLsDHOrGFdnideWa+aTsvL8/0hcLvtEG7zDVrgPl3tpGTkyP2+dzDM2iLwrhaW1v722TN0KZdK55jpZ+sNcZgx8Nr3NfR0WH64lnom9WN65cuXTJVeG3EiBH9zxo5cqTRhNLc3NyvD7+z3hiffa7zGcPNTTSuJbsuFPCjdXa0X6pAbCqggB+b86a9VgUGVQDIn/bWe6X2ia+rQqqAKhDFCgQL+IAkIAXAAUYFBQWya9cuWbhwoVRVVcmiRYukoaHBQBbXqU85fvy4Ac59+/bJtGnTBihUV+f/WfJOwJ88ebIcO3bMGB14Bs/mO/AGJAKS9Il+5+bmmr5jkABQAUJgj9cpJ06ckMLCQtMWbVKXwjizsrJM/aamJpk0aZKpC9iVlJSYthjHlClTTH3uP3r0qNEAGAWOqUc/+M71w4cPy6hRo4xGQDH1rTbA96lTpwbo5IRIIJQxAsZ82cLrwDTPAdpnz54t1dXVsmTJEtm6datMmDDBwDOa8frMmTOltrbWjJ++0AfmcPv27abJyspKM7+Mi3bPnDkj9fX1snjxYtm2bZupwzP27t1rfravO9vg9eXLl5u5t30d7BnO+9GosbGxX3+nEKw15pJ+W9i2z50xY4YcOHCg/3hDe9+aNWtMe5TTp0+b+aAwfsa9Y8cOMwe2zJo1S1555RVzff/+/UYva6jyXBvcEwjgoynr03OebR943tSpU8188f5ZsGCB7Nmzx6w9dGTdFhcXm59ZL7yOHvSPe5wGlcH+JNn3kHrwo/gPtnZNFYgxBRTwY2zCtLuqgDcF1JPvTSG9rgpEXgE3AB8vJ4AF1FjAX7p0qXkNmD506FA/4FMHUAGiuA9omjt3rgFQCvfzmr/FCfjAHTCOx3XFihUG8ABEC6D0jWtHjhwx13l2UVGRbNmyRa677joDrABSS0uL8SxzDYinb7RFmTdvnhw8eFDKysoMzAKZwNnJkyfNuGjDGhUASOCN9gAwAJ97+RnDwsaNG81rtEFfMCLgSQXIysvLTb/pP3PlhDQnRC5btkw2b95sgBqos9EMQD1fPIPXAOkNGzbIqlWrTHtALGBM+2jG8+jbnDlzzDh37twp6AXU0y5jA3YpaELb3IdO1iNOPWAzMzNT6NfatWvNc3mdZ1J39+7dxpCBthgWMESgAYXxoz/l+uuvN4YI6qInP/N8+kxBP2skwOBgowSYR+YTyB09erTRsKKiwgCxbdd69pkX1gL3M4foys8Yb/hCN/Rh7u2zWbOMH3hmXdj+2HXrnBtrFOFe9GbtW2MK65Y26CNj5ho6oQ+aYYTgGq9jQOKLtUefMQSgCUYY5gj9mFvWEe8xxjp9+nSzpqiHYWK4ooDv718dra8KqALeFFDA96aQXlcFYlABhfwYnDTtckIp4AbgD+bBB9iATUADgAHMgD4LgdyDdxUvLvBCXQqQasOl/ZkIJ+DPnz/fGBZ4DdDmmQA2XlmeCwABUXjZa2pqDGTiyQYCLfDTByDKjgPQA55sAdrwcuPBBkiBfMbAOGkXwHzxxRcNnOFp5V6AjXaoD4wBcfSFeyh4lfH6A9nMC15z64nmWUCnM7rBCZF45Bkf9dEQMLZaA3aAojV20BaQzXMJracvACz3WU81/WHeAHjGaj34nnPC/NovdKTfaAfIMm7g33q7nW0ApAA4hfvpK88iWgIg5dmlpaUG3jGi4LFmDIA1fUZD7mceiaRgnjCuML/oh1HF3g+YozPGAO5jDoikcBZ09YwkYRwYOABqO0cW8IF6IhUoGKTon7M45wbDAjrQT+oxj4yBNcr6Y0ysBdYoz8QogUGFvrJm0AbtGBttoCf1aJPX6Isd9/r1641xhnVHnydOnGi892xJ4FkK+P78VdG6qoAqEKwCCvjBKqj3qwJRqoBCfpROjHZLFRAxQObv/nXnHnyniIAaMAScAO2ANqADrOGxBDScYMe9gCVg6CxAEF5Jf4on4ANmgB5eToAbeANw6DsABDABaBgYgHu86Xg86T+eWQAVuLTQacHcRhpYDz6vE27+8ssvG4C0YfdAF/CPV5Zn0zZec2AQGKMP69atM/CMxxzoRj/6xxcea56FEQTjAWOhDed+bydEAoKMhRByDBU33XRTv6GE0H/g11lsiL6nxhZguW6h0jO83kYLAJvohgEBmKe/jBdNPIttg3p2rz117Nqg38wZnmbPvtp1YkP0CVNnTLYAr/RlsDXjDNEH+IkmoTAGa1jAK24NJ0QoANhoOVhBH7z8rBlnoQ2iAGxxzg2Aztwz36x/dOI5RAYwt1zjPcOaYasAAM/6Y10w7xbwMUqwZokW4P3FOuI11ijvGcZq77FrDw8+6wHNhhqT7bN68P35i6N1VQFVwBcFFPB9UUnrqAIxqkBGXr4U33qH1D31ZIyOQLutCsSnAm4CPgoBR3gWCc8GbO0+ZeAHMMIb60ym5i1s2FfV/TVS+Nqusx5AhueV4umxDaS9YO8Zbp83IGo9+IT12/3m9pmekGxfx9jC2ABI5pICODsT3AHUwChwbg0WwKUNsccIAWg6C95pJwB7jh3DiE1mB9x6btPgmUArUOssAC/95Zk8w/bH1qGfgxkM7HX6jEfd7ntnjjG2AOyDFauPt7kLZA++tzY9r3saXoa6H4MB0ShDJSm09yng+zsDWl8VUAW8KaCA700hva4KxLgC6smP8QnU7selAm4DfqRECgfgR2psQz03HBAZbWOOlf7E4two4MfK6tJ+qgKxo4ACfuzMlfZUFQhYAYX8gKXTG1WBkCiggB8SWcPSaCxCZFiEiYKHxOLcKOBHwcLRLqgCcaaAAn6cTagORxUYSgGFfF0bqkD0KGABP3p6pD1RBVSBSCnAFgU9Ji9S6utzVYH4U0ABP/7mVEekCgypgEK+Lg5VIDoUcMODT3I59nvbY+Vokz3TvEbSNfY5k/Wb5HEkUWOPNXVJjOZtX7CvKmmIvpj8AGjLnnt7ZBzzQB4EkreRbJBEhxRnXaCOxHgkfmMuycBucwzYY/l4jTbIn8AzmEsK97B33s4pr5EgkGfixeaLOWa/vi12bdCePYbOJmOkDu1xhB19pM8U5tfbOe6+rpVw1FMPfjhU1meoAqpAtCuggB/tM6T9UwVcVgDIn/bWe6X2ia+73LI2pwqoAr4qECzgA34kJSP5GcBG8raqqipz5jiJywBCYJNEbdTj/HkADuADJr1l9vZ1HE7AJ9kaxgUSr/EdWAVI6QfgSXZ8EsjZjPgYHeg/SdwA1VgpTohES5swjgzznGDAyQUkr6MAzGRcRwvGTjZ5rgHNvG61QDs0AspJnMexaxSb0I2kdRgJmGuKPcYPDdHaJqezWfpJgkfiO9YFif44Bo81gMHHZuPHIGDXIWMgEaPnufL2KDmy8LO+or0EAvhoj+424Z/nGJkXdER/5tFqQUZ/jgXkOqcasL4xrDHPvAd4r3GPNwOJhuhH+6rS/qkCsaeAAn7szZn2WBUIWgH15ActoTagCgSlQLCAD5wBBrQDoACaTsDndzzEAD7eWqAEiObMdkAuFIDvPAIOiATcOQudn4EnANOekU7Gf46qwwBA5vfBjngLSuAQ3uyESGCdsREVwVwwJifgA3kYMQBDfuaYPrzjnL+O4cUCPsfVkXWe49U4CWHt2rXGEMDP1hvvBHwAHgMBcM+8W8/+ddddZ+61gM/xcJs2bTJrgSMG6QP9RPOhAB+jgrNwbJ81KIRQVleads4Nc8ExeJxswNrnhALmBq1576AFhjKgnGtAOfPC+DGKcI3XMZ7whX5EwDDfwD3X0JHnbNiwQRYuXGhgn2MVmUfmFgOMtxMrFPBdmXptRBVQBRwKKODrclAFElQBhfwEnXgddlQoECzgE6LNcXjAI15XPMdDefB5Fmd+A3kUYNPzOLRARXF68IFJ5xnueK/xDNM/jgwjggAgAoQAongAfOaB0HdgHbDDkDKUBx/v+Zo1a8z56RTAzx6jZ0PiAVGgnXn1/A48AqUYTHius2zevNnoypn2hNhjcGCOeY3neEI7awIjizcPPoYCzozHMFFTUxPoMgnbfU7AJ5qFMaIFa55IErQhuoWx2OgEDGTMDZ53DAIYS9AL/e16pg3WMPVok/nBcMDPvPeIuEAjjAJbt26ViRMnGu89a8Obbgr4YVse+iBVIGEUUMBPmKnWgaoC1yqgkK+rQhWIjALBAr5nrz1DqPHu4kXEg8+z8OwCEhQ8kISKu1GcgA94AjPAD2C4bds28x1AxGsKlBJBgGEC+CHsHJjCO8rvbuUFcGNcw7UxXBi4M4qBNhgjhg0AEzh0zgMh/faseLzDGD+os2LFCtm4ceOALniG6AOvGBSG8qxbDz5tYUyh8AyMD+hfV1c3oH0bos/zOXPeWeg7HmvPPoVa50Dad84NgI5ha926dYLxCY86axBDF2uSawA92rL1AYDHwMI8lJeX9wM+7yX0xFCF1571jScfoEcbwvPtPUStEBHAe4/1T2i/t2gZBfxAZlrvUQVUgeEUUMDX9aEKJLgCGXn5UnzrHVL31JMJroQOXxUInwJuAz7h3MC8LQAb+64BEaANYLGeY2DaE/ACHbkm2RuoHN7gI0eO9L+IR5cwezipUbsAACAASURBVPZhoxWGDuutZw3YEH3mhjmiYPBg3pyFdoBXm6wPDzH3es67vQcgt/DJ1giejYcajzOh+Z77zYFhQNcm+fNcD9ZQE+g6Cdd9gezB97dvNi+Ct/swGDCP3gxXCvjelNTrqoAq4K8CCvj+Kqb1VYE4VEA9+XE4qTqkqFbAbcCP1GAV8COlvD53MAXCAfhuK6+A77ai2p4qoAoo4OsaUAVUAaOAQr4uBFUgfAoo4IdPa7efFIsQ6bYG0dpeLM6NAn60ribtlyoQuwoo4Mfu3GnPVQHXFVDId11SbVAVGFQBC/gqjyqgCqgC5AUYM2aMCqEKqAKqgCsKKOC7IqM2ogrEjwIK+fEzlzqS6FUgWA8+QEBWcAp7rMnyzV5f9nuzX5ukYWRcJ4kdWcPZh0/hPpKEsQ/cAgV1eM3bed2Dqakh+oGtMZslP7C79a6hFFAPvq4NVUAVUAVEFPB1FagCqsA1CgD50956r9Q+8XVVRxVQBUKgQLCAb7vEUV0ch0ZmdDLjk1XdnltOQjWOqiMrOufRU0iwxtFd3EPmffpBYjUygnO8l7/FCfgkmCNZG+eJ853nUzgLnKR/GBowQpA5niRwGCMwRJw+fdr0kX6Q5Zzj4JyJyTBY0GcKx8rRPsfS8Z36ZDanYMQg4zn3k8ncM5Gcv2PzFSI7OjrMeDGoMEZfCkYVm/TQl/paxzcFnIDP2iDRJOsCw1Z9fb0xijFXGLeYL9afNZRxnXnh1APmhnv4mcIcM7ehWFsaou/b3GotVUAV8F0BBXzftdKaqkBCKaCe/ISabh1smBVwC/A5S56jz1avXm2O/uJYLo7n4lgwgMUCPpBM4RgwMugDNitXrjQgTT2OXQOwOe7Ln+IEfOcRcTyfMXJEGMYDYAsDAhnIiRTguWSLLy0tNd8xVNBvDBBAFFEJtpD9vbW11YzFHiGHIQMI27Rpk4E1xodBYbAj5vwZjy91nRCJJ54v+oIWwCOF1wBImzHfRk2gP3XtfdS3X748W+sMr4BzbnhPcD49YE5Geww+M2bMMAYljrMD/DmFgN9ZkxzzuHnzZrNGWYOsV9Yj0THWCMYxj24XBXy3FdX2VAFVQAFf14AqoAoMqYBCvi4OVSA0CrgB+MuXLzeAC4xYDz69BSoBSV4HMinXX399P3wC0ni4uQcvJcCJ5ztYDz5QT/QA8Aokcc47XnYgCkjiCyMER7xRjwJA4cnniDZfAJ+z3DFOAGfcs3v37gGAj9ECSGP8oSqegM9zbOQCejMeJ+xzjf7YLRNcdxoB0J+50hK8As65QXfOo2dt79y5U6677jpZu3at0ZoIEIxaTU1NBvAxILFmAXiMTQA/XnveSxbwqU87bq8tBfzg511bUAVUgYEKKODrilAFVIFhFVDI1wWiCrivgBuAb3vlBHzC1efPn2/OTAccARI83zfccIMBFgpQ7Hk2t9P77s9onR58PKA1NTUG8Dk3HWAvKyszHlTrwafO/v37hXB+tg1wLjx9XLhwoYF/PPH0Gw8r/abgwec59Jmz4hnvrl27zBjx5NOO9eCvWrWq/xrGhVAUJ0TSLxtuj7GEn/niZwp12Z6AJrzu6bF31g1FXxOtTefc8D44evSo2f7B2mJtbNiwwUS54M23II+xiLVCPdYq65b5w5hEdAtrFw/+3LlzzdYW5sy+l9zQVwHfDRW1DVVAFXAqoICv60EVUAW8KpCRly/Ft94hdU896bWuVlAFVAHvCrgJ+DyNfe6EteMdxjNvvfeE4wMjwIwNH6ee5/50gPvIkSPeO+5RI5RJ9gAuSktLiwH8aCmxmMgtWrQLdT9icW4U8EO9KrR9VSDxFFDAT7w51xGrAgEpoJ78gGTTm1SBQRVwG/AjJXMoAT9SY/L23FiESG9jipfrsTg3Cvjxsvp0HKpA9CiggB89c6E9UQWiXgGF/KifIu1gjCiggB8jEzVIN2MRImNXbf96Hotzo4Dv3xxrbVVAFfCugAK+d420hiqgCjgUUMjX5aAKBK+ABfzgW9IWVAFVINYVYM8/p0FoUQVUAVXADQUU8N1QUdtQBRJMAYX8BJtwHa7rCgTrwScZmAUCkoSxv57s8iQE4+xuEtSR7ZuEYDbrt81kz2BI+kb2cGdh3z6gQcIx2qaP3oqG6HtTaPDr6G9zIgTWgt41mALqwdd1oQqoAqqAiAK+rgJVQBUISAEgf9pb75XaJ74e0P16kyqQyAoEC/hoZ8+MJ2EeGb/JLE9WebKAcx48WedJsseRYCSqI2kdZ87b7PSe+gOctHny5ElzZBgZw/Pz800m8qHKYIBPGxgdMDTQVrwVT4gkiSHacQwehhdfis2870tdreO7AoEAPgkmea94Jp60T8XwReb99vZ2k01/wYIFsmfPHnO6A0Y1jpwsLi42R+2x9nm/+HOCg4bo+z6/WlMVUAV8U0AB3zedtJYqoAoMooB68nVZqAKBKeAG4AMdZM0HxC3gc+433neABXAAsMmgzxn3HFk3HODPmDHDePCBFwCfs+rtd18An+cQQcAzAC2OygN6yM7P0Xd4rfk91osTIhkTX4wPva1XntcAfs5Rp/A7PxNNYbWwXnx7dF6s6xIN/XfOTWVlpTF6sS7RnSMkq6urzdGMzBXzw/GKADrXgHKOkGTNNzY2mmu8znrmi/cYhjIMAZxaAchjUMOow/F7HPV47NgxM8/U97Uo4PuqlNZTBVQBXxVQwPdVKa2nCqgCgyqgkK8LQxXwX4FgAR+QBtg5Y33Hjh39gO/siT0qz55xz+9AC17Gw4cP94fu23vwTOJ5B2JKSkoM4NuIAG+AT7t4+4kYoF+cY89xfbSxbNkyA7hbtmzxX6govMMT8OkikA4gAo0YXZywzzUAk2t47rluoZ/XAH7mRkvwCjjnpqKiwgA3W1PwvOfk5EheXp4B8pqaGnOuPUCPB591j0cegwBzBOQzb6xf1i5tTJ482dSjTWucAeqZz/Xr18ucOXMM/FOX95evRQHfV6W0niqgCviqgAK+r0ppPVVAFRhSAYV8XRyqgH8KBAv4niBvPfjO1wsLC004PqCDlx/PpbNwDSAHWjyL9dxb44A3wAdyAJx9+/YJz2V/P9EEABTfCWUeLtTfP/UiW9sJkcCZDbcn+oGf+eJnCnUxwgCEvG699dbT76wb2VHFx9Odc4PGq1atknXr1snSpUuloaHBRJgwN3v37jXXAPqCggKzPgF4DDEHDx6U8vLyfsAfMWKEiUapra01Hn3mEgMYbfCect4D2NM+BgVfiwK+r0ppPVVAFfBVAQV8X5XSeqqAKjCsAhl5+VJ86x1S99STqpQqoAp4UcBNwOdReB/xLDoLXnXgge8ADHvFnQWvcWlpqQEazwLAEN4P0Ay1N5l7fEmy581IEGuLJZB93rE2xljtbzjmZrhtKwD/oUOHjGHH16KA76tSWk8VUAV8VUAB31eltJ4qoAp4VUA9+V4l0gqqgFHAbcCPlKy+AH6k+haq54YDIkPV93hvNxbnRgE/3leljk8VCL8CCvjh11yfqArEtQIK+XE9vTo4lxRQwHdJyAg0E4sQGQGZIvLIWJwbBfyILBV9qCoQ1woo4Mf19OrgVIHIKKCQHxnd9anRq8Dif35ctn3iA/0dtIAfvT3WnqkCqkC4FGDfPqdfaFEFVAFVwA0FFPDdUFHbUAVUgWsUUMjXReFUYMyMWZI5vrD/pd7eHklOvnKEmC29HDN2NTkZr8ViHdPv7m7punhhwNim33u/HPjxD/tfO7rhLz7tX3c2QkI2juBi7zyZwC0QkCSPhGLssyeJGOfPk0CP5F/cw3db2FPPsWDUs/eRWdxm3D979qzZPzx27FiTHI6Ch5HXBysaoh/Y+9xmYQ/sbr1rKAXUg69rQxVQBVQBEQV8XQWqgCoQMgWA/GlvvVdqn/h6yJ6hDUe/AhNve6MB9+62tv7O9vV0S1JK6oDO93Z2SHLGlSPEKLFYh36nZY+SnvaBmekn3PI6aXru2f6x1fzPT4ICfBriuDvAnCR4Nou+PdZuxYoV0tbWZrLk5+bmmqPv+N15NBjn0zsLx9xhDHCeVY/hgPPEyRjOsXdkEneWYACf48ToU6wVT4gkeSE6ceQdhhdfis2870tdreO7AoEAPsfksQ6HSibJe2zq1KnS3t5usuNznOSePXtMYkuMahjMiouLzfuG9ySnRXBkoq9FQ/R9VUrrqQKqgK8KKOD7qpTWUwVUgYAUUE9+QLLFzU2T7niztJ9oktNbN8bNmAIZyFAh+vY4NV/adHrwqQ90cDwdR+BZwOdIOjz7AAvgQCb8WbNmydatW43XHgMAZ3ZzJBggMn/+fAOnFPoC4O/cudPcS+Ea93Nu+GDZ8J2ATz2esWPHDuF88DNnzpgogAMHDphjxogCsEYE+s35783Nzaa/PJfs40QOAErRDP5OiMQTzxdjQQurJa8B/ERcUPidnxknde19nsfm+bIOtM7QCjjnBsMUx+CxLtGd6JXq6mpztB1zxfxwwgSAzjWgnGMdyZLf2NhorvH6iRMnzBfvMQxlGALGjx9v3j+8nzDqbNiwwax5TrJgnqnva1HA91Wp0Nbj76gWVSBSCngeYxtsPxTwg1VQ71cFVAGvCijke5UoLiso3L86rW4DPiBdVlZmABqgtoDvXEg27N6COWeB8yEWjyWeR6cH33r+uZ/7AE/OB8c7Tb4AgBRjQFVV1YC1auEEGALeiRhYvny5bNq0SSoqKgQv/ZYtW4SIAsCIL4Crvr7ebB8A6IEitgtQHyPD9u3bo/r94An41hACIAKNGC+csI+WACbXGDPXLfTzGsCP5lqCV8A5N6wn1hZrEM97Tk6OsB0FIMdg5YxmYf3hkccgwBwB+cwba5G1TxsYxahHm3aLBVDPfGI0mzNnjlnf1D18+LDPg1HA91mqkFZUwA+pvNq4FwUU8HWJqAKqQEwqoJAfk9MWcKcV7gdK5zbge4L8YIBfWFho9uIDOgC3swD5AD6GAryRfCcM31kAfMKSMQZQgPSNGwdGYlg4AXIAnH379hnDAJED5eXlxkDQ0NBg+oC3ni8AH0PAiBEjzHPxhAJOGBn4eahQ6YAXo8s3OiGS8dtwe4wT/MyXjcygLkYYgJDXPT32zroudzMhm3PODVqvWrVK1q1bJxi3WIesN+aGtc41gJ71yhoH4DHEHDx40KxdC/isUyJQ2J6CR5+5LCkpMW3wodx5D2BP+xgUfC0K+L4qFdp6Cvih1VdbH14BBXxdIaqAKhCzCqSOzJLp736fZOTk9o+h69JFSRuZPWBMl04el5EFRVpHRGJRn5QRmZKUlCLdl17dX50oc8qiHVFQKH2OxHaDvWH/+M67gt6D72wX7yOeRWfBqw488B2AAbZtwdt++vRpAyNEAlgPMmBCaD2F+wAmIB9ILSoqMp53ZwlmD76nLkAY3v5oL4Hs8472McVL/8IxN3j3h4oy4UM6W03oh69FAd9XpUJbTwE/tPpq6wr4ugZUAVUgnhVITpGkq3t+zTCJTO3zMmCtM7xAUaTPxNvvlI7m43J660CP8TUDiKI+u7oOTXLAHpG+3gFDDqUHP5J/LtwE/EiOw59nhwMi/emP1n1VgVicGwX86FjBnoB/5513RkfHtBdxqcCvfvWrAeNSD35cTrMOShVQBVSB2FdAw/KHnkMF/Nhf33YEsQiR8aP+8COJxblRwI+O1amAHx3zkCi9UMBPlJnWcaoCqoAqEMMKKNz7N3kkrrOZ6v27U2urAqpAvCnAVhlOk9ASOQUU8COnfSI+WQE/EWddx6wKqAKqQAwpoHDv/2RZwA/0mDwygVsgIJEemdhtMjx71BzZvEleZ5O82X32PNMeQ8fPZHL3Z8+wc7TW+0giMhKQUUikF8/FDS+xzcIezzpFYmxuzE24+60e/HArPvjzFPCjYx4SpRcK+Iky0zpOVUAVUAViUAH23LefPC4t27zsuY/BsYWyy8ECPn0rLi42CfAAemB/z549MnHiRNNtoB0jANnquTZu3DjzOkn0yJpPtvtp06YNGCJ1/S0WTshAbvcQ/ulPf+pvm6z4JOcjg3l2drbJOA7c0nd+5jr9IXM+faYux81xpBklkD75OwZ/63tCJMkLybhuNfelPZt535e6Wsd3BQIBfNYl75tIJVlTwPd9fkNZUwE/lOpq254KKODrmlAFVAFVQBWISgXUcx/4tAQL+Bz3xXFzlB07dog9Jo9zuTmqq7S0VC5cuGB+BvABHzz4eNm5lw+znAMOeFM4KiwQwHEC/okTJ8yZ4EQUzJgxQxobG2XChAmSm5trjtcD3qlP38iWTz+oR9+IANi2bZs5fxxtyNYfrVsYnBCJsYIvIijoL6BP4TWAPyUlpf93fsaoQV17n+exeYGvKL0TBZxzw9F2rCuMR3bNc5QjRjHeE0S8YEjC2MUxjtzLe2nBggXmxAkiUVi/Z8+eveb0CDfVVsB3U83A21LAD1w7vdN/BRTw/ddM71AFVAFVQBUIsQIK98EJHCzg23B7egEkAiic6c353UAJ59ADkxydB9A4wROoBmqAfc6ep2zevNmE8/tbnIBvj9DjWTfeeKN5/qZNmwSjA+0D+GwJYOvA7t27zaM4Go/tAny4JgIAAwHaNDU1GU8+bURb8QR8Owf0F6hnDE7YRw/GwTU891x3GgEAfud8Rtt4Y6k/zrlZsWKFWX9LliwxQ9i6dausXLnSrDfWP7BPRAvwzxwA9Bw3mZeXZ+qzBltbWwXDVSiLAn4o1fW9bQV837XSmsEroIAfvIbagiqgCqgCqoCLCijcBy9msIBPD+bPny/V1dXGG0whVB/AtwVwIGyf755nzJeUlBjgdhZgh5B5f8pgIfrPPfec8czbD8yAltODz9aA2tpaGT16tAHf/Px82bt3rwFfIhFaWlrkzJkzpt9EA0RbcUIkfbTh9hgv+Jkvm1uBujYHAq97euyddaNtnLHYH0/AZ92x9jG+EM1C1MpggM/aow7efsL1qcv7ifnFWBbKooAfSnV9b1sB33ettGbwCijgB6+htqAKqAKqgCrgkgJFN98qnS2n5czObS61mJjNuAH4QDr7hymAzf79+weIWVhYaIAFiC4rKzN78oeqG+gsDLUHP9D2YuG+QPZ5x8K44qGPsTg3CvjRsfIU8KNjHhKlFwr4iTLTOk5VQBVQBaJcAfXcuzdBbgC+e70JvCULJ4G3EHt3xiJExp7KgfU4FudGAT+wuXb7LgV8txXV9oZTQAFf14cqoAqoAqpAxBVQuHd3ChTw3dUznK3FIkSGU59IPisW50YBP5Ir5tVnK+BHxzwkSi8U8BNlpnWcqoAqoApEqQIK9+5PjAV891vWFlUBVSDWFCBnA5n9tUROAQX8yGmfiE9WwE/EWdcxqwKqgCoQJQoo3IdmItzw4NvEYGRnJzM9ycNIWEciNxLvkT2fL5uELxQj0RD9wFRlTuzJBoG1oHcNpoB68HVdBKqAAn6gyul9gSiggB+IanqPKqAKqAKqQNAKTLz9Tmk/eVxatm0Kui1tYKACbgA+x+GRcR7IJjP9oUOHzEPWrFkj69atM+fNc9QXkB+qYgGfM97pD8fyxXvxhEjOTAfWMbTYRIbeNLCZ973V0+v+KTBYFn1a4Eg8Tmpgjijjxo2TESNGhPR8e197riH6vioV2noK+KHVV1sfqIACvq4IVUAVUAVUgbAroJ770EruBuDPmjXLZMg/cOCArF692gAMkN3Q0CCTJ082R8yFC/BRi0z9HAlHNAHjI8P/rl27ZOHCheY8cc4Z5/g8CmeLc0wfH6qj8Si84WbfCZF44vniHHVAzXrleQ2YxPBB4Xd+Zr6oa+/zPDYvtKsu/lv3BHyOvmPtcdY9748FCxaYYww5EpIz75OSkmT79u0RFUYBP6Ly9z9cAT865iFReqGAnygzreNUBVQBVSBKFFC4D/1EBAv4eCCBk5ycHDl9+rQ5sxsPvg3P5/vUqVPDCvjz5883Z9lv3rzZnGfPWfZnz56VCxcuyLJlywz0Hz161HhT2W8M5J4/fz7igOXvbHsCPvejNzAJ1KOBE/a5BthzDbjkuoV+XgP4mUstwSvgCfibNm2SRYsWmWMkWYdEvBBlkZubK5cuXRKiL9j/jlEsUkUBP1LKD3yuAn50zEOi9EIBP1FmWsepCqgCqkAUKKBwH55JCBbwnb0EDm2I/qhRo2T06NHS2NgYloE49+APBvjkBKirq5OZM2fKyZMnjbeeLQM2ZBrgBbJiqTghkvHbcHtAkZ/54mcKdYlqwJjB654ee2fdWNIgWvvqCfi7d+82USMYX3hP5OXlmbnhdyIqMK4A98B/pIoCfqSUV8CPDuUTsxcK+Ik57zpqVUAVUAXCrkDRzbdKZ8tpObNzW9ifnWgPdBPw0W78+PEmBB7vMLBvPcKHDx82nspQFX+S7M2ePduESxcXF8u2bbG7xmIxkVuo5j/a2o3FuVHAj45VpB786JiHROmFAn6izLSOUxVQBVSBCCqgnvvwiu824Ie3968+zR/Aj1Qf3X5uLEKk2xpEa3uxODcK+NGxmhTwo2MeEqUXCviJMtM6TlVAFVAFIqSAwn34hVfAD7/mbj0xFiHSrbFHezuxODcK+NGxqhTwo2MeEqUXCviJMtM6TlVAFVAFIqCAwn0ERBcxCef4YK9FFVAFVAHyApB4UkvkFFDAj5z2ifhkBfxEnHUdsyqgCqgCYVBA4T4MIg/xCPXgR077YJ/s9BKT64DEbRROM+BUA+aWY9lIHkjGdr7IPWAL1zhC0BZOGiDZHgkJybZPQj4K95AwkZMGKJzbTnI4ez3YccTj/erBj8dZDc+YFPDDo7M+5YoCCvi6ElQBVUAVUAVcV2Di7XdK+8nj0rJtk+tta4PeFQgW8Dkmj4z5FDKAk0ivra2t/8Ek2iN7PV7BwsJC2bdvn/dOBVDD3z34S5cula1bt5oj42K1OCGS49bsWffAeWlpqVRXV8vcuXPNfADu1OHoQArjJ/Ehmd05i72goED27NnTn8WdkwgAefThiLfKykrZtWuXubekpEROnToV0qSJsTontt+BAH5qX5+UpabJKz3dQw5/lCRJXnKyHO3plqLkFDnR2yMFKSmSLCKNvb1SmJQsaUlJ0tDTLSUpqXKkt8dnKTVE32epQlpRAT+k8mrjHgoo4OuSUAVUAVVAFXBVAfXcuypnQI0FC/izZs2SY8eOmWPnyErPmfNAI95djgYD8AHPsWPHGo9yOAC/oqLCeKvxOBNyjOEBrzRe54MHDwrX8V6vX79eFi5caGC1vr4+IP0ieZMTIjn2bvHixebUAgwXnLkO4APjFuAxxgDpeO0xxJSXl1/T/draWqEe3nyMAxyt9+KLL/YDPvOIMQC9QnkqQiR1dePZzrmZl5omu7u7pDQ5RS729UlhcrJUd3fJ1JRUyUxKksM9PTIjJUUaenpkSmqqdPf1yc7uLpmRkirJSSJ13T0yKSVFLvf1yTnpk64+kbykJJmQkiJV3V2SIiL5Sclytq9XCpJT5GRvj4xNTpGcpCTZ09MtvpqwFPDdmPng21DAD15DbcF3BRTwfddKa6oCqoAqoAp4UUDhPjqWiBuAD0AC0VOnTjX7+adPn24GBxgC+8AnZ3+Hw4MPuE+aNMmAKefd44XGAIEnGq813u3t27ebnzFCEH3AtZdeeik6JsSPXnh6iYF6QukpGDcYp/XqM1bGjAcfo0ZVVZUxBlx//fX9T0QD9OKrpaVFVqxYoR58P+bDWdU5N3jVO6VPRiYlycXePpmbliZNPT2SnZQk1T3dsjI1TV7u7pK0PpHS1FQ53tsjSX0i+cnJBuL3dndLelKSNF31xmMwqO3uklnJKVLd2yPJfX0yPzVN9nd3S0Zyslzo6zXe+76+XjnU0yN9SUk+jUIB3yeZQl5JAT/kEusDHAoo4OtyUAVUAVVAFXBFAYV7V2R0pRE3AN968MvKygxY4gE+evSo8eoD+EA0XnLAMdQefDz2hKfTJ2AfTz7gAsxOmTLF7CcnygAjBEYHQAwNnNsKXBE2DI14Aj4e/NTUVPNkDC41NTXGS89csA+fgvceD/yhQ4eM4WXVqlVGAwrw79yy4AR853A0RN/75A6Ym74+WZWWLhu7Lgtw3tDbK2OSkgzw7+7pljkpqSbkflRSsoxJTjaAn9wnUpySIgTrt/T2SmpSknl94dWw+7a+PqlMTZMdXV2yMC1Narq75FJfnyxKS5eTvb1ysa9XipNTpEY9+N4nK8pqKOBH2YTEeXcU8ON8gnV4qoAqoAqEQ4Gim2+VzpbTcmbntnA8Tp/hRYFgAT9aBLbeRzzYACwea8ZGwrl4LZ6ATwQFRg0Ke+4xphA1YZPvEb3ghAeMHrNnz+6XZ+/evQMAH0MJBWOAs9AeBgQ9fWHolRXIHnx/1+mkpGRp6B3cQ5/U1yfFKanmuq9FPfi+KhXaegr4odVXWx+ogAK+rghVQBVQBVSBoBRQz31Q8oXk5ngD/JCIFKWNhgMio3ToUd+tWJwbBfzoWFYK+NExD4nSCwX8RJlpHacqoAqoAiFQQOE+BKK60KQCvgsiRqiJWITICEkV9sfG4two4Id9mQz6QAX86JiHROmFAn6izLSOUxVQBVQBlxVQuHdZUBebs4DvYpPalCqgCsSoAuSw4EhLLZFTQAE/cton4pMV8BNx1nXMqoAqoAoEqYDCfZAChvh29eCHWOAQNu/0ErP3ngR6FPbH22MC2S/PXnv25FOfa1pCr4B68EOvcbw+QQE/Xmc2OselgB+d86K9UgVUAVUgahWYePud0n7yuLRs2xS1fUz0jgUL+GTMJ0u+BUvORndmpJ82bZrU1dUZr2A4jslLpPl0QiQZ8ZkLYD4zM1PGjx8vW7ZsETyys2bNMufaoz+Z8rWEXoFAAJ/D7CpSUk1m/UgUDdGPhOrXPlMBPzrmIVF6oYCfKDOt41QFVAFVRF7E9QAAIABJREFUwAUF1HPvgohhaCJYwAce7TF5xcXF5gg6jsYji/3u3bsFwOcs9rFjx5qs9qE+Jg/JKioqDNjita6urjZH4rW3t5vs+mSS53WAuL6+3hypd/z4cePxzs3NlR07dpj7qUd/gWLOk4/G4oRINJ47d67RnZ/T0tIM4HN0HkYXjikE+jk6T0voFXDOTUlysjkC71Rvr6QliTT29Mj0lFQ51dcrBcnJcqa3VyakpMor3V1Snpwikpwse7u7JFuSpCTlylF3k5NTJCMpSfaGEP4V8EO/Lnx5ggK+LyppHbcUUMB3S0ltRxVQBVSBOFdA4T52JtgNwAeQCf3mmDYgAaCmvPjiiwb2gWnOnA+XBx8vdllZmQH0ESNGmNB1vm/bts1AMMYGfq6srJSNGzea6xMnTjRHyC1atMgAMnB8ww03GI/4xYsXZevWrVE3qZ4efPpK4Sx7wJ4x8Bq/Mya+YwDQEnoFnHMzOyVV9vd0y6yUVGnv65VDPT2yMC1dGnq6pUNEZqamydbLnTI1JVWykpKkuqdb5iWnSG5KiuDLP9HbK1kisiuEcI8iCvihXxe+PEEB3xeVtI5bCijgu6WktqMKqAKqQBwroHAfW5PrBuBbDz5Qff78eRMqfvToUQPGAD4h/HiQgexQe/B5VklJiQHZ2tpaWbNmjezatcu8dvjwYeOZx+CAEQLo5cM0EEykwYkTJwzs48kH6IH9AwcOmL3rRABEW/EMA1+6dKmBeor9uaioyBhfmIs5c+aoBz9MkzgU4J/p65VLfX1SlpIq9Q7A33K5U6alpEp2kkhTT6+kJydLfnKyHOzukrSkJClJSpZdfpxpH8gwFfADUc39exTw3ddUWxxaAQV8XR2qgCqgCqgCwypQdPOt0tlyWs7s3KZKxYgCwQJ+tAzTwslQ/Vm4cKEJxSdMHeCPh+IJ+Bg3Jk+ebIaGMYPQfHIfEJ1AwbjhCQ/xoEM0jiGQPfiRHocCfqRn4MrzFfBFCtuJbYnvcmJEZlQMUAE/KqZBO6EKqAKqQHQqoJ776JwXb71KFMD3pkMsXo9FiIxFnQPpcyzOjQJ+IDPt/j2JDviVrefkjmPHpSMlxX1xo6TFzJ4eeWZioezKzYl4jxTwIz4F2gFVQBVQBaJTAYX76JwXX3qlgO+LStFZJxYhMjqVdL9XsTg3Cvjur4NAWkx0wP+rpmaTCPX/xucGIl9M3HNb8xlJTU2VP00YH/H+KuBHfAq0A6qAKqAKRJ8CCvfRNyf+9MgCvj/3aF1VQBWITwU4fYJtHVoip4ACvnuATy4Ykov6Ulj3JGANR1HAD4fK+gxVQBVQBVSBgBQoffu75dz+vXJ668aA7tebIq+AevAjPweB9mAwL/Ho0aNNUj0+1JI8MD8/3zRPkkD24Hd2dpokg3yQtRn2OdqQa1rcU0A9+O5pmWgtJSrg//nPfzZT/eCIUebv13fbL/g99dddd92Ae9avX+/zySGTJk0yJ8GEoyjgh0NlfYYqoAqoAqqA3wpMev1bpHnjWuk81ez3vXpD9CgQLOCTMZ/kbhTAksRubW1t/QMkO31dXZ3xCobjmDwy40+YMEHI7G8LmfE7OjpM2OdQhWPldu7cOWyd6Jm1Kz3xhMi0tDRZsGCByfzf2tra392KigozLiCf0wyYI1tIygfgk2Vfi3sKBAL4U6ZMMe8d5miwgkEGAGEeSRjJXO/Zs0cAE+abeS0uLjY/817kdQw6wBL3nD17dtgBaoi+e/MfTEsK+Ar4wawff+/VEH1/FdP6qoAqoArEqQLAfXtTg5zetilOR5g4wwoW8GfNmmVgGkAELoBFjsbjmLrdu3eb4+eAbjzGPCvUx+QxcxzXB+yOHDnSwBKGBfoDPHFUH2GbFqboDxn2qdvQ0GCucYQeY5o9e7YZD21lZWUZmAKCoqU4IRJQx3u/d+9eY3BB96qqKiHkmiMCmYO8vDwzhtLSUuO9p6AHxo8dO3b47OmKlvFHcz+cc1NZWWlObuC9QqQE81NdXS0zZ8406wkAt5EXXAPKee9wTGNjY6O5xusc48jXvHnzpKWlxaxtToVgzXIsIut0w4YNZj0zv8w1a5l1Tb39+/cr4EfzornaNwX86AJ8p8Ha1+XD/vqMjIwhq6sH31cltZ4qoAqoAqpAWBSY/Pq3yCWF+7BoHY6HuAH4eBPxGOJdBFiACsqLL75oYJ+QcEAlHB58njt//nzJzMyUzZs3y7Jly4znsr6+XvBkc7493wH78vJyA8Dbt28XPPh4QC3wA70AEeO55ZZbDJgxhlAZKAKZ68G8xIwdeMSgQWFc27ZtMzBpPfh8+LQQCFyiSSAfYgPpc6Lc45wb1hsGI4xEvFdycnKMsQUAqKmpkblz5xqgx+jEGsTzjkGAqAsgn/cPa5Q5pQ2MOdSjTV4rKCgw31nPhCTPmTPHGAWYV45IZN7ZqsGzhivqwY+O1amAH12Av3btWr8XhrdwfwV8vyXVG1QBVUAVUAVCpcDkN9wlbQ310rJ9c6geoe2GWQE3AN968PGcnz9/Xgjbx6uIVx/Ax/uItxFvcagA2cLJYICPtxPIxwCxZcsWA1JAD7+fPn3a9BmvNvAFKGGIIMyZ/qOPhWY8q4BbtBQnRALygLuzAPo2HN8J+Hh68QJzP4APXDrD9qNlfLHcD+fcAOirVq2SdevWGU87HnUiRjAuEXHBNYAeUGctAvAYlA4ePGig3QI+7x+iSmpra817irXKa8w7a5f3mr2HyBOMbhjbMPCw1r299xTwo2PFKeC7B/hEsfiaX4T3H3/7PYsCfnDvi6SZM2f6luYwuOfo3aqAKqAKqAIBKFB8y23S1XZBmjeuC+BuvSVaFQgW8KNlXE7Aj5Y+hbof/uzz5oMr9YE+wvUBPhumb40xoe5vIrXvz9wEqgvefTz73goGA4xc3qI0FPC9KRme64kK+IcOHTICv62j20D5T9OT/RYc463bRQE/OEUV8IPTT+9WBVQBVSCkCsx88GE5/PRPpLO1JaTP0cbDq4ACfnj1dvNp4YBIN/ubSG3F4two4EfHCk1UwLfq/1WTe8fkuTGjCvjBqaiAH5x+ercqoAqoAiFToOwd90v+omXS29MjR37+lHrxQ6Z0+BtWwA+/5m49MRYh0q2xR3s7sTg3CvjRsaoU8IMHfCKVvCWV9DbbnMZSVFQkCvjelBr+ugJ+cPrp3aqAKqAKhESBsbMrpOjGW2XvE18z7S/7xvek6rFH5PK54Y9cCklntFHXFbCA73rD2qAqoArEnALkBeBISy2RU0ABP3jA5/8aeS2CKWxtIeRfAT8YFUUU8IPTT+9WBVQBVSAkCuTNXyxjZlVI3X//yLS//F9+IFWPflw6z54JyfO00fAqoB788Ort5tM8E7mRKZ2keSQOBNLwYpGtnWL3X5Nc0GbYd7Mv2tZABdSDrysiUAUU8KML8IkE4O+qP4W/u/w9HqpoFn1/1NS6qoAqoAqoAq4rkJqRKXM+/Em5ePSwpGZlS293lxz68Q9MuL6W2FcgWMAnYz4ZvSkAJdnYncm8OI+9rq7OAGe4jsmL/VnxbQSDQSTZ8sn2z4dLjkkbO3asOW6ND5wk1yPbOnNEFneucfQfZ6RzysCCBQvMOesk3eMIN77I6q7FfwUGmxsy3pPpfjjPIkfmkfmbJIgc1Xjy5EmTVZ85JYSexIicSBGKoiH6oVDV/zYV8KML8P2fQe93KOB710hrqAKqgCqgCoRYgaTUVFnypcelq61Nqj770RA/TZsPpwLBAv6sWbPMedwcKVdcXCwczwXE4CXm+DUAH7AEJnmWt6O6Ah27hROOgOPIu+zsbHM8GEfckZEZDwzngANOQC3AFOvFEyIZK2PkrHSOLGT87CMF5tEFjSzgM3aAvr6+3hheAHzmbuHChdLU1GR+xijDdS3+K+CcG4xgQDqwzrn0XNuxY4dZm8wJwM4RXURXcI0v5oks+axTsouXlJSYdcv52t7Os/e/t1fuUMAPVDl371PAV8B3d0UN39qvfvWrARUwErtZNETfTTW1LVVAFVAFXFRg/PLVMu3ud5oWN33wfhdb1qYirYAbgA+M4L0HnoEEzt6mvPjiiwb2OccbOAmHBx+vc0VFhQGoyspK4y2lD3itgdzc3FwDvvFQPEP0gXMbTYHnnbGjBfoD8Hh/nYCPBmvWrJH169fL4sWLjS6c037kyBHJzMw0RhEF/MBWinNuVq9ebTTG0MJaJEICg9fhw4dlzpw5BuyJesFIxvwxRxTOvMfrj6GM9w7vLQwBwe4tHmpECviBzbXbdyngK+C7vaaGa08BP5xq67NUAVVgUAVGjx5tspoGsicqVJLioeQD9MGDB0P1CNfb5cMi3jlfvKnJaWmy6J++LpeON8qpzRuk8LqbZffX/kn6enuNdxYI4INqoAUPIx7HAwcOBNqE3heEAm4AvvXg4zUGLPFY2rPVARqgBS8lsOLLmgtkOBZOAHzCnDEoAFQkDSOCgPfnkiVLDPh7Ow88kOdH4h5PDz7jY6wUDC5OTy/Jopwh+tQB+JctWyZ79+6VnJwcA/P8vnnzZgOetKGAH9jMOucGTZkL9GceeG/gyScEn0gTdAbu+Y6nnvcKUSjcw3uJerxu54UQ/lAUBfxQqOp/mwr40Q34/P/gvRpMeVdyuqSmpsqfJowPphlX7lXAd0VGbSSeFeAfuiYv8n+GX//615sP/sOV//mf/zGX3/SmN8nXvvY18wE+Wj6kv/DCC6b/K1asGHQIL730kgmxfPe73z3kEN/xjnfIP/7jP8q8efN8Ch0GrPmQSOixr+W///u/zYdKPHZf/epX5c1vfrMBdG8lY0yOZJVMlb7ubjlfd1DGLV4uzVs2SO/ly8LY6cNrXvOaAc3cddddxugxXMErBVg8/vjjcvPNN5twVd5DthDSqnDhbXaGvw7seivBAr639sN13Qn4wCkg71lWrVolGzZsCFeXQv4cT8AnggKjBoV9905jCnvyrScfrbSEVoFAk+zxv42/jYMVjKEYAkKVF0EBP7RrwtfWFfAHAj7G2ZaWFl/l66+HMyiYEyGIYhrsfyjGYz7TBVO+OGO2MT4r4Aejot6rCoRJAf7x+gNcYepW1D+GD+J4lIcrfLChvOUtbzFAiKeQkFtfCmGrv/nNb+TBBx+U3/3ud15v4Y86ScGGKhgWbAgydWzoJc8ZrGzcuNFEHPzt3/7tkG1y7XOf+5xp15cP37W1tfKXv/xF3vve95o2P/WpT8nf//3fX9M+GhEeSuKsX/ziFwbw8SZ985vflLe+9a1mf+5wBSPC008/LR//+McHrcbYWfPXX3/9gOuE+PLPa7jyz//8z/Ltb39bvvvd7xoDAfu+gBJb+Kf+xz/+cdBxeZ1ErWAU8OXDTbwBfiJNfaAQmUgaRWqssTg3CviRWi0Dn6uAPxDwcQRwMoi/pby83Gxpcbso4PunqO7B908vrR2FCjgBH680oEghnA6P0v/+7//295qQZKDWWgHxrOBRJWQSyCFk5s4775Rf/vKXJnEVrzc0NBhoIgzT6YXiOgXvFAWvKvsuKXiPKQAYQEh529veZqDt9ttvN6HRFDylWDt5bqQ9p0Dlv//7vxvg9SyBAP51110neK/xkD/55JNeVw5akzhssPKlL33JXPMX8Nn3y7iGKlwnFNMXwH/44YflH/7hH8w82nXAPzF7HJZ9xt13320iHogKAMLDCfheRXZUGArwidpYvny5SQRGwi8t/iuggO+/ZrF0RyxCZCzpG0xfY3FuFPCDmXH37lXAV8B3bzV5b0lD9L1rpDUSXAFPDz6Q//zzzxtPMyHLwLr1UN5www3GsmhDz53S/c3f/I0xBljAJ+wSD6cN/29ubpbf/va35hb2trJXb+fOneb3O+64Q/AYewI+fbH3WMDH6EBbhEcDf9xLnTe+8Y3y85//PCKzSdZgvO3sPXzta1/rCuD/+te/NkaR1tbWfl0CHRyGApJR+Qv4eMqHizgg+RdfvgA+0QBYs1euXDnsML73ve+ZhE433XSTqRduwKd/rCO2BFhDFuuLNXvjjTf2930owMdwtWXLFvnOd74jX/jCFwKdMtfuu//+++WHP/yhOVKM9xzvM2+F9zDrz98zdIdql/b4m+JriK4/gO9tLHpdFVAF4l8BnAi+/N2IfyUiN0IFfAX8cK4+Bfxwqq3PikkFLODjAQaq2EcHDBKCDuQA7WTOBXyqq6vNniLqbd++3YD2vffea0Kp8bb+6U9/Mt5XjAIAPt5+MuvyzxcI/P3vf280AlwJhyYpD3sv7V5owm4pePDZH47RAHAmkzKAT1+Aae7BY7927VrjKeWNDvjTB89/MqGeFHQDhsh8TTIigIoQbWexHnz7GgCIQWKoQlg+nvunnnpK8GgT3TBcqLy3MQYK+G6F6BOJwVi++MUvGvAdrmD0+cMf/iCPPPJIwIBPZMfPfvYz+chHPjLoo4YK0acyax+gdwI+/WGLA9EqtgwF+FznvYNhi7YiWXhPUJxJy1hPvJ84axyDHf1k/fJew5BHRvJbbrnFRMdg4GBvLX8jnnvuObMXmvc34P/ss88a4w/wzn1sDyHqgsRaZMsmzJA6/H0A7HnvE33D+4UIDrKe8z7AaILBkHbsP2xfPqjbvxWR1FefrQqoAtGjgC9/N6Knt/HXEwX86AZ8Ph87txMGsgLvPNemSfYCEU7vUQUioYCnBx8PJJ5bPojzRQZcW8gG7zzPFqD967/+awPhtgAAAC4h4dzvLAA9YM/+agwJnJX7hje8wXzAJ5mS04MPDGzatMmAAIDF3mtC9J0F7zHPBwzYp42XcrAkVaHU9bOf/ay85z3vMXuuP/jBDxp93vnOd5o97rZYwP/Wt75l/sCyF8pzLLbuJz7xCXnooYcMZL7vfe8z+8jf//73G035HkiSvkgDPp7s++67z0DfcFlc7fy9/e1v79+a4a8HH4PPM888Y0B1KCPKcIAPpLLegFz20FHWrVtnjFmegM/atYUxPvHEE+bXRx991KyB173udULegUgV3k/8U3f2AcBnPfC+AfSJTOA9w1YLonPILE/iQIxpwDkakNSQ9xihsBgNWOMY+Hg/A+YYoHiNvx1EnNAmfys4YQBjHH9PqqqqjDGOtW9PMeBZbLFhGwiGQ/42UPSDeqRWjD5XFRhcgWVf+65s/siDKo8qMKQCCvjhBXyOqfQl99FgE8Y2V7Lh+1tuaz5j7vvVmKwByYU926F9Pp+HsqgHP5TqattxoYAT8IFsIMzukcarhycU2OFYHICePfpAJp4/INSZ8AyPHt59PPgUQA3PLQnSnBlF8QqyP5l28MThEXQCPmCPt5D2AASeBawBxcAD+/aBMAr3EfpNsriTJ08agAhHQQsME2Sh//73v2/23vMHDbjkHGC0sQnkfNmDj0Hj05/+tAGlH/3oR8aDb0Okb731VvnBD35gPKl4wP/1X//1mvBpoiR++tOfDjp0+mND6W0FX5LsccSRt8KeTW8h+hgnCLsnqmO4gp4krWPcwL4tgKCvSfaswYV1xbgHK8MBPgD75z//eQDgv/zyywZWnVEUePDZjgEEA9FAalNTk3kcAItRAAON0/jlTUu3rzPnvAdZT7xPeA+zXgF8DGe8XwBrtAbwmUvWmAV8jHV44flnDcwD4xgByNCLx94J+LTN/KIteRU4vow8Ej/+8Y/NNhr0IKKBtWCNiKwvDAVEeNBHWxTw3V4J2p4qEJwCy7/1Q9n0wfuDa0TvjmsFFPAHAj7GbiDc38L/TnuqyHD38pmECNlACsZ2Pkv7Wyzgf6W5yfz/H6oQaUuOplAWBfxQqqttx4UCnh58AADIAbIAHX+P/LIh+ogzFODzxwsvPiH9tnh68D3FtXvw+aOEF9Lu7af/gP8999wzJOC6PVH88eKPC5APeD/22GP9wI1hguPc6O+HPvQhYyAZDvABRTy9wBj/DMg7YD3Hzn4DYTwTiCIKAK+sc7+/21n0ATbPCIyhdPR2tioeYtrin8pQBQMNRhHC+IFC+2x+xojkK+ATHo42hNizXQJA9SzDAT771NkigsGFLSkUtg0QEUB7tgwXos/2EsLbMTawPiJZ0NFa6lk3/GyP9bMWdn63P1OHdc19ztcHu4dxcZ/nNd6bGD3sNZ5pn027/G2xv/Pd2QZtKuBHcsXos1WBaxVQwNdV4U0BBfyBgO9Nr2CvRxLwv3GmeVjAx0nA1t5QFgX8UKqrbceFAnpMXmDT+LGPfcx4JX1JWjYc4AM/QCzh3c5TBoBEYB7vtROgAf1vfOMbZn85uQ9ssYBPiP9//ud/eh3UYB58LK7ejv4brmEs1oNZlDFYYO31PJbO2Xe2ggB+/GNwFn9C9AHwz3zmMyYKhcRyeIqJPvHcdzYY4LPNgtB6b4U+8hwMMYMdk8f9eLj558s8EJWhxT8FFPD900trqwKhUmDmAw9J2pgcyZo0RdqOHZGzNdVy7NkryXK1qAJOBRTwEwfwv9l6atjjtYn6w1kSyqKAH0p1te24UEAB351pBLCJfsBqiQeUQo4BEtUFkvgPjzbh3STc+93vfue1k24Avq+QO1Rn2CIwWGK74QAfGP6v//ovkzyRpG+eESO+Aj77zdELsOeseiARrzvbGch94CzDefC9Cn21wnAefAV8X1UcvJ4CfnD66d2qgNsKqAffbUXjrz0F/MQB/E/sqxk2YR/bDEimHcqigB9KdbXtuFBAAT/4afzKV75iQvIHS1qCxxdofeCBB2TPnj0+PywSgO/ZORIbEi1w2223mczotrDfHw81kQe+eKgJcSe7OufDOwuGEHIWkJPhHe94hwmN9yy+AD7bCYgAYA88fbUh4+Qu4Ng9jA7OIxRDDfjW2MKzyc2gxT8FFPD900trqwKhVkABP9QKx377CvgK+HYVK+DH/vtZRxAHCijgBzeJ7L+3R+PxM0nL0JS9xoS8Ey7+b//2byZpCicL+Jr11C3AJ6QfgObZJJ0D1OmPtyR7qOIW4PMskrihhS0cj4YXnK0I733vewfdK09db4BPIrf/+I//MEex8TPaOwuJ7j75yU/Kt7/9bfnyl79sLnkDfPImkOyPnAHsJR+sDOfBJzwNA8jDDz9scjBo8U8BBXz/9NLaqkCoFVDAD7XCsd++An7iAP6fJryaBDlSK1c9+JFSXp8bMwoARIFk+oyZAYa4o2QBB+YB8qEKGcvxVOOldiYWxBMO4A5WgEuyygOJ//d//zdoHYwFdu5oh/36zmKz8PPdJjZ7/vnnTeZ3ziDnHuB/qEIyw8cff9wk83MeP0gIOkeascfcnlc/nMyE4ONNJ5Gis3AUG7kMDh8+POTthN1zsgD6Em5PpIRnOxzTxukNQ5UPfOADJgcA2eMpjB1wZ0vFYIVTIDCGEPYfyLmxGHw4No+Ek868CiFeinHRPO8JBfy4mEodRBwpoIAfR5MZoqEo4PsO+Jz8xEk/gRY+c/IZJlJZ9BXwA505vU8VCKMCFvBHpfb69dQL3cli70nPyJTs0WOk9XSzZGWPlosXrvzhys0fL719vXK25bS5fvH8OfOaJCVJb0+PdHa0S0f7pWuOfPOrI4NU7uoV6ZMkSU/uC7Ypr/f/9y+fkUVLlspb7/xrqdq29Zr6wPDHPvVZue+Bv5NFc2ZI65mW/jrv+rsH5dOPfcHrM4aq8D8//Yk88uEPDnm/c448K720eYeMHDFSbr35emm7cF66u7pkTG6eqdbT3SW9Pb3y2ttuk69889ty522vkWMNjdJ1uVMunDsr+eML5eXtu+Tpp34sX3j0M2Yex4zNk3OtV8aWmpYmo3NyTf32S21y191vly98+evy0Q99QF58/jlT59LFC2buc8cVXHlmT7f5fu6qPmnpGTJqTI58/z/+UwqKiuTWG9fIZ//pi3LX2+6RqYW55hlpaemmfUpObp4kp1w515X1x/piTIOVF17eav45vmbNwC0Dtu5TP/+1zJw1W5bOmzVsIpmhhH/2hXVSWDRBFs8tl57uK+MKZ+noSZLU5D5JTQrnU4N/FutVAT94HbUFVSAYBbJKpkr2pCkDmii9553y8vv+Nphm9d44V0AB33fA55SdYI90XrlyZf9pUkMtraGMCJ7bSdkuOXr0aK8r1B6Tp4DvVSqtoApEXgE3AH/uomWyd+c2mbd0pVy6cEH27dkpeeMLzeCAtObjjVJSOl1qd+2QhSvWyI6N68y1krJyaTxSJ93dg4NYoOo4Ad/C5plTJ01zk6ZNl+bjDVJYPNn8Xl93QAqKiuVE4xXv98QppdJYf1gmT5tufm+qPyx54wskI3Ok9PZ0G6DMGjXGwGtT/RGZOGmy/OYPz0luXr7UHz0iO7ZtlSOH68zRX/MqF8iipcuMp/wnT/5QHv3UI64bM4bTyBPwMbKkpKYaiAZy2TZw3bJFZnzHjx01TS1YsVqqNq6X2fMXy+yZMwzgv/P/3S27d1XJuIIiqdtfK/MWL5Onf/YL+fUvfy7f+dfH5ciBfbJg+Wqp2rT+ShtXfy6bVSEjRmbJsSOHZHPVHqndWyNvvPVmGZmVLTl5+Ua/tPR0mTGnUmqqtsqCFWuk6uraoE/nz56Vn/781zKheKK88963ywMPvMcAflnxOCmdVSHp6RlSt3+vXLoall8+d77U7dsrY3LzpbP9kjFGDFZ8AfwFCxfLD777r9LbN7yR6Pk//UH2VL+an4DnHWw8JX954Xl59zveFugSDuq+QADfrPGMEdJ07MiQz+b9ermzw6yVOQuWmDnLLygyhjsMNBPItN120ZwicP5s65D6D/UABfygpl1vVgVcUWD2Qx+RtmP10nXVeEqjXRfOyamrf99deYg2EncKKOCHF/DZkuitrF271lsVc52oucrKSq91FfC9SqQVVIHoUcAT8LtHjJRzC5ZISl+fpB8+KCNPNA3aWSc8zqpcaOAdQOu8dElAogvnz8qJY/UGaHPHjZf8gsIuCfPXAAAgAElEQVSIAP6IrCwpr5gvNVXbDMhOnDJNDtbuEaIOmpsazNjmLVkhB2qqDYyWzppjDBCA/rkzp2Vs/njJycsz0EthrAdqdsuMikqp21cjHe3tkpWdLfc9+AG5/XWvk9LpMwzcM+7z587J75/5tTz5/e/JwQP7wz7pnoA/f/lqaT19yoDxj/7rp5KZmSH3v+s+SU1NM/pIUp9ULl0lG1/4o8xftlrWrFktH/qHj8r73/d38vtf/VwKJkySM6dPytxFSw3gP/t/v5cnHv+WHHxljyxcvkaqt2+Syx0dMr5oghRNmmK8160tp+Rc6xl5/Dvfl1XXXS933v5aaWxskPa2i3K5s1NGZo2SuYuXyea/PCeLV98gF86evWogKpBJU6fL57/4RRmbM3YA4M+fVWbgkfPWR+eMNdEAhNIvWnWD1O7cJiNHjZZJU0qlpmqLeYZn8QXwV672/s+Tdj/xkYfl6f/6cf8jPvnZz8m7/+59cs+b3yCbN24I+5zzQCfgY6jB+DZ9zjyjE0C+e9smmVEx3+h3/myLmdfTJ47LuKIJ0nX5sgF33hPnz54x63jUmLHScuqknDreJKUzZxt477h0SUZkZRtjDcaziVPRe6vMnLvAGMWIBsHw409RwPdHLa2rCrivQFr2KKn40CfkfN0BOfTUk+4/QFuMWwUU8BXww7m4dQ9+ONXWZ8WkAp6A37xijWTXHZCO8UWS0nXZfDelr1cK1r3QP0YnPOLBr62uMl5fPKd48EePzZW8ceONt7tmxxaZOW9BxAA/f3yRAPqZI0Ya+D60b6+BeSILgNBp5bPN9eTkFHYPGNjFgw+Y5uaPk1E5ObJ762YDROVzKyU3v0BONjXIwdrd/Xosv+EW2bV1o+Tk5hsP59QZswz40EakinOOML5Ub3lZJk4tk6MH98mGHbtlxIiR8tBDfy+HXqmRk43HZMnqG2Xn5g0yqbRMMjNH9nvw77nrTrPnnkiHPTu2SOXSFQbwn/rxk/LYpx4xxwIChNaD7xwve8VwgmdkpEvtkSZ54fnn5IMPPiCd7e3G6zt/2So5enC/5I4fb0DSevBtG1Onz5TLne1yvKFBvvSNbxkP/vSJBTJqzBij9bHDh6Svr1cKJ06Wzo4OmTq9XI4cOiAdl9oC9uAHM181dQ3SfPKE3LhicTDNBHWvE/BLy+fIkYOvmMiV+kMHZGR2towrLDLaMV8VC5eaOcUAl54xQkZmZUnTsaPGGEC0DZqyPthOkZycbN7jXGdbBls7Jk0tM98nl86Q6q0vm6gcjHtj88YZo5k/RQHfH7W0rirgrgLpo8fIon/6uuz++ucF0C99+7tlx6Mfld4htjq5+3RtLdYVUMBvlhGdnbIud4zXqQx2Dz4P8OWceU4wsrmYhuvUqFGjpKyszGu/17Sck/bMDNEQfa9SaQVVIPIKeAL+mcqF0j0yW6Cy3F3bpDMnVzJaTkn75Kky6uCrHrmh9nfjLQfwPYv18jtfD0eIPuCenT1G0jLSpfl4k1QuWW4AH89vS/NJAyclpTPkwvlz0tV12QAigA+gkzvAgGRevuzfU23+ULLVAA8+Yeg7t2wwHk+KBXy8oadONMnMikrZfjXcPFKz7DlHgLgF/GU3vEa6rnq32aZw+uTxAd20nt/B+j57wRLZW7VVMOy8srvKaLBg+Rqp2nRl6wXFhvqzNx4vL1D45W99R5759S9ky8sbTKi3Z3GG6Ntr9KPt4gVjlHAWtoCMzR8nB/e+amSx1/MLJwwboh/K+XjwAw/Lb3/xcxOlEKniGaK/4qbXmqgM9G04fNDkw7CAT1THodo9xuBFJAcGgLSMDLN1hi0WgPyhV/YaIwpRHRgD0jMyJCt7lDFkTZkxyxgD+P3UieMyffZc2btrm4kKOLy/1i8JFPD9kksrqwKuKpC/aJmMmlYmh//3qSv/0771Q6l67OPS6cgb4+oDtbG4UiDRAb+go1PuO3BEupOT42penYNJ7euTJ0sny8kRmREfo3rwIz4F2oFoV8AT8M/NnCOp589JyuXLcnFamYx+pUY6x+ZKx4RJMm7jq/t5hgJ89rafaKy/ZthFk0r693nbi3njCqT1zGmTEM3NEq4ke2PG5pqoAJK5EcIcbWW4JHvAm01Kd761pT8HgR0D+6mH2o89YfJUE4aN8QQPrkiSNB6tM8YSW1gHRHH09vaYffHMMfCXlJxiqlw413rNeigpm2G8+RS2EUyZPlP21+ySjIxMmVQ6fUA76H3x3Ln+Ok7tyftAjgS2TyRiCWQPvr86zVm41ETmDFYwmDWfaJT2tisJEH0tCvi+KqX1VAH3FciaVGK89rXf/oqkjMySeR/9jFQ9+rEBe/Hdf6q2GC8KJDrgx8s8xso4FPBjZaa0nxFTYLAke32jx4ikpUlSy2mR5GTpyxsn0tkhSedfPdZjOHiM2GCuPjhcgB/pcXp7fjTPkbe+6/XAFQgH4Afeu6HvVMAPharapirgmwJjymZI2d/+naTx/19E2hrq5ZXvflO6Ll7wrQGtldAKKOAn9PSHffAK+GGXXB8Yawq4kUU/2sasgH9lRhTwo21lhqc/Cvjh0VmfogrEkwKpmZmSPaVUZj74ITOsnZ97RC6fbXU9wi6eNNOxvKqAAr6uhnAqoIAfTrX1WTGpgAX8mOy8dloVUAXiSoH09HRzZI8WVUAVCL8CM971PhlTPtsci9f43LN6NF74pyBmn6iAH7NTF5MdV8CPyWnTTodTAQv4fLD2p1y+fFk87+GD+blzr4bxc/57+9V90GTpvHAhPKF+ZLsnIR5J5RK5DDZH/urB8XOpqan+3qb1I6gAc0bGe75iqdj1qoAfS7OmfY0XBUYWTZDy93xQ2uoPy9Ff/6/Me+RRswe/O4hcJtdff720tbXJtm3bBsi0evVqOX/+vFRXV8uHP/xhede73iUVFRVBSblhwwapr6+Xu+++O6h29ObAFFDAD0w3vSswBRTwA9NN70ogBdwC/BkzZkhWVpYcPHiwH+QnT55s/uFS5s6dK7t3X5vxPBRSOwEfOKUfAD9HvZWUlBjwAYJ6enqksbHRGAIKCgqEI934MJKbm2u6RZ2mpibznesnT56UiRMnSkPDlQzp48aNM2Pt6OiQSZMmybFjx8x3juKjLm1RMjMzzev06/jx43Lp0qVQDPuaNj0BH2MLY2Wc9NGXooDvi0rRVScQwGcts05Zw0OVadOmCWuK9T9//nzhCB7eF3xQ55mscdb8qVOnzHuO1/j7QrsnTpzwKpICvleJtEIYFXAaq8P42Ig+KumqUbCvt1f4me/BlP3798u+ffvkjjvuGNDMrl27ZMeOHXLffffJJz/5SXnwwQfN3w/P8pOf/ERuvvnmIbtA+zfccIO5jrHg6NGj1zwrmP4n2r3BGFcV8BNttUR2vAr4kdVfnx4DCrgB+KNHj5bOzk7zxT8IgJefly1bJi0tLeaLD/z8Uw9HcQI+UQQWQgD3CRMmyNq1V04DWLx4sWzfvt2c/8m5pNOnT5fm5mYTdQCg5+fny8iRIw0M8zP9nzlzpgEbypw5c4yxAMPFqlWrzDgxCAA8S5Yska1bt5p65eXlxriwYMEC2bRpk+Tk5JgzTPlAgtcCEKKNhQsXGt2AIcZAPQwkwBQfNrlGPwAhDCncC0wBUMyBp5fECfgYODBoYPDgdSCfL55jC2Phd4wAti7Xurq6TF3ujTWvcDjWW7Q9wwn4lZWVZt3OmjXLwDcgzwdr1g5zzLoqLCw064j3CWuD+rw3WltbjWGM9zTvD9Ylhjzu4T2CQY/3B/dOmTLFvC8w5NEuH7THjx9v7ps6dapUVVV5lUkB36tEWiGMCjgBn/cG/0v4O75o0SLzP4G/5Z5lzZo1sm7dq8eFhrG7UfkoNwCfzxH333+/+T/kWTCW288VCvjBLwEF/OA11BbCo4ACfnh01qfEsAJuAL4NhQdQgQegAE83/5Dz8vKkrq7OAG0kPPh8KFu5cqWBY0L4+ADGdyAEWOYfGh/eXn75ZVm6dKkBfEADwKcOHy4AWzz9bEk4c+aMgRbK7NmzzQc+xgo4MW7aoWAsAHzQF0MA7QHPtA8kUc6ePWuAiAJM4emwRgaeDSDxQRLQp/DcQ4cOGUMBgIVxAvC+6aabTNsYF2jDFifgOz3xFvBpm58t2PM7z6UtvvO7BXoL/jxPS3Qr4AR81hrGILzvrJ3s7Gyz3jF2bdmypd8Tz1rDUASw48XHGMDa533DmmK9MfcYm/Dg8ztrG7AnioX3NwYtvvOe58P22LFjzT0YEFir3ooCvjeF9Ho4FbCAz9/oFStWmEfzXuDvYkZGhvz+97833uI//OEP5hp/I9/whjcIHzz5X5Cohf9DQxX+h/H/i88JvnrwMahwD3+LhisK+Neqw2eW173udfKb3/xmUOluueUWee655/qvKeAn6rs29satgB97c6Y9DrMCbgB+UVGR8eoR/l5bWzvoCCIVom89+Hz4AkToBx8s+B3rP8CPlxyPowV8Ppzhjec6HlBAnA8tGArWr1/f70kA8A8fPmw8mXhICVEj1wAQD9Rv3rzZQDrABWABObQNRNl/pEQU8KGR+7gGMPFBhdd5jX4ASXwwIoSRvvJhh9fpF7oDXRhPACS+BgN8PhwxZowVFuz53eZR4GcL87SB0Yb+WK89xhpfw/rDvIT1cR4KeIboE8L60ksvmfXNOmddAd8AOZEmrD/WMHPNd9YE9YhWsYDPWuB+3jvADYYCDAEYpDAG8DtGLN4HGL3sthfWvP1A722iFPC9KaTXw6mA04NPFArvG/4233777eZv8u9+9zsD+M8880x/t970pjclPOA758gND/5QIfp8drHGcp6pgP+q8vwdx2DL3+/bbrtNnn/+eWOU5TMNBlgbDfFXf/VX8uyzz/ZvJ1TAD+dfGH1WMAoo4Aejnt6bEAq4Afj8U8CLTQEE8Bg6QZPXnXvXQy1sKJPs2XB9xsB+ereL3dvsRrtuJNlzox/aRngVCGQPvr89BNp9CbvHwMWHSSJUvBUFfG8K6fVwKuAEfECISKqf/exngtfTevD5e21zthDdhSE30T34bgM+CfkwohBV5izA6yOPPNL/kgL+FSkw0L7xjW80axUnBBEQTz/9tNxzzz1m+wiGWIwmf/zjH+W1r32t/Pa3v+3XUAE/nH9h9FnBKKCAH4x6em9CKOAG4EebUKEE/Ggb63D9UcCPpdlyr6/hAHz3evtqSwr4oVBV2wxUAWeIPtEtbE0hMoufLeDT9lve8pb+7WfFxcX/v717i7WzPPMD/trG2BhjDsZnbCAYbIw5hwQmhJCM0pvmYuikVUaRWnLTKp3MTdX0Iu2oiZJUlXo7k1Fy0SaRmigTqcpNOqNUQ4ixMRiIMcacbTAng8GOwfgIxtXvc57N58Xee52+tffaez+vZa291nq/9/B/3m997/85veW+++7rtctpdx1lP++z22+//ay5dZNkL130u1sWwgUpYH/zm99UZF/YyC9/+cty7733Vl5bvK14W1KafPGLX0yC3x28WXtIEEiCPySCyGEMLwJJ8IdXNv2OLAl+vwhOzeuT4E9NueWohwuBsbLo1y34Row4/fjHP64G/9WvfrX87Gc/m9Ex+CFFiTp/9atfVZZ3hLJeEHxKEiFncnQIGRori76j9oQRjZXX4Pvf/3753e9+ly76NYDvueeeKqROHiC5hoLgS4QqrIGSCkFi1RdWGbmD0oI/XL9BOZqxEUiCn6sjEWiDQBD8BCoRSAQSgclGgMWpn03mZI8/+58+CMzEY/KalN5PfvKTKpxBvoIf/ehH5dvf/vZI8wi+kAcx4Yg+Mjoawf/hD39Y7rrrrnGHxU1fErl00e9fev389uYxef3jny10jkAS/M6xypozFIEmLPg0xBK0SeKisByLj+MqFlnX45i3iYA5XfTPoNyEBb+efX8iZJd99I9AWvD7xzBbSASS4Pe+BsTN82RgGZZ/R+gCa/HWrVurRjt10e9mBEnwu0Fr9LpJ8PvHMFuYGASS4E8MztnLFEagCYJv+s5650YnRlHMnUQu/t61a1cV8yUD8SCS0o0GfZ3gc0Vbs2ZN5d4nuzdXQcoIJIjroOPvIuM3ZYSM4JE0SR3Z8706Wsyc6skCZVYOBYYzwmWuNc8ostyzUBw/frwag7HEGeETsWRaCT4FjLkac6cZ8ZPgT4Skmu2jF4JPGSfrssz4YxUJxKwpsciRDNJ98e6771b3CAuc+4dbqPXuM78v2nV/tCsZg98Oofx+IhFIgt8b2rK0O7XDaTFO3uCVg+i7v7/yla9UyTl7Ifhf+tKXqnAIJ9to23NMAk+/NzLBa1/M/89//vPeBp5X9eU9lRb8XEATiUAS/IlEO/uakgg0QfBpfcV1Pf/885WmPgg+FzxHbSH+Nv6tmfUHBVid4McxeUgI4u74uU2bNlVdixF0jNfatWurMccZ9IgwMs8zwUYiMufblJiPOLYot9xyS3nyySeretrfs2dPdX64I/K0p10ZxJ2jHNaLQc27td06wafgoFygZPC5zZH/sIpC8RHn3Udd39lEqRtH5k3U+LOf3hCoE3ybYevW8XXuQUTeUXcbN26s1gMSIwbWJhlZtzbUd29Yt9aN+9s6RtLd565xj1BoWfeudbyj+8IxlKHEkkHfdRRhnWTcT4Lfm7zzqsEgkAS/e1z9rvziF7+o3O+/8Y1vVHHeyuc///ny05/+tPo9kQBOIkK/Q1/72tfKt771rfL1r399VBf9GIGM8LwCPMd//etfjxztRtHohAO/V353tPfb3/62+4HnFRUCacHPhTBVEEiCP1UkleOcNASaIPge2MiAhDmIhE29/62l9ZibQU26leA7v17IwJYtW6pz770aCwLvgYbYsDCwNjjDHtFA8NVB1hFbln6WCEch1efWDcF/9NFHK6vmWMmCmsajTvDrlvgg+BQX/g5i7705w8+r975TgviHx0LTY832mkOgTvARclYt1vfdu3dX3jTWO2XUtm3bRizxyDhLO8LOik8ZYO27byjoEHqyt6Fmwffebwdif/jw4XLVVVdVGZq9suBxl5U4yzUUCBRp7UoS/HYI5fcTiUAS/O7R9qyk6Jd08Dvf+c5ZDSDod999d/ne977XlQVfDD53f0e9ffOb3xz1+enZTGHguUWpmaU3BJLg94ZbXjXxCCTBn3jMs8cphkATBL8+5bqLfnw+mS76YcFHUBERFkYbAe+5zyP8FBN79+4dIfgI+IEDB6rvbRa42nPVpyjYvHlzZdGO0o7ga8P12tm5c2e1AfHZRJQ6wUfUzNkGLIi99zZGQeCDzLuOKz8cwmpvzp269U/E3LKPsRFoddG3qeYyS4FlnQsjQb4R8ttuu60i8KzxZO3VmlCPt0oQfGvB9e4dSbHc0xQBvFQoA7ynFKPgEwoTYS+IPQWg69qVJPjtEMrvJxIBBL/6LZzVea8fni5l1qxSurik48ZPnS5djaXjhvuo2OuYnnzq6fLoI4+Ue//Nvy7/+a//uvzlX36jrFy+bNSR/Pmff7n87d/9XfnavfeWf/i/vx5ztP/4m/9XKTKvWXtVHzPq79Je8eiv1/6vNu5+E5ymi37/csgWOkcgCX7nWGXNGYpA0wSfiz4izZUuCssgUjBRFpFBJtkLd31zm6icAr0uzSaS7PXad143eQj0EoPf7WiR9k7c7nkGUA7x8GlXkuC3Qyi/n0gEPK/eP3myLDznozCmdv0fPTWrzJ/9YZktpGnu3HL9rZ+uvFgef/jBsvoTa8veF54tV15zbTl33vzyzsG3zyh8j7xXzltwfllx2ZpKofba3j3V3y88/eRZ3R3+YHa5oIuxtBtrE9+PN6ar1m8sc845p5r/8WNHy+svv1iuuHp9WbJ8Zfnbv/mb8syzz5a/+LN/Xv7Tf/mv5d9+/Rvly//izyo8dv1+W7nulk+VnY8+VM47f2G5cu3V5ed//3/KeQsWlP/+3W+XrZsfKO8eea8sXHRxWblqVTnv3Lnlni//q/KnX/xn5YFNm8r3v/udSll55L13y94Xnivrr7+5XHjJ4vLm66+Wiy5ZXB5/eEs1dX+vuvyqMnv2rLLvtVfK4iVLy7M7Pwq/W7hoUVl9xdry9BNnlJNrrrqmLF2xqhx973B5e/8b5cSxo+WdPxw8C8Yjp2aV8+ec7graxUuXlwP72+co0ah18+GHp8oHNSNDdAbnBQsvKEcOf7T36nQg5JgEv1O0st4wIJAEfxikkGMYagSaJvjDMNlBEvxhmF+nY0iC3ylS06veRBD8QSCWBH8QqGabvSLwMYI/Z06Zs2xF+fDggXL6+JkTY1pLneAvWbGqHDtyJslkmT2nnL/wgorgX3vjreXpHY+Vmz79mfLa3hdHCP77J0+MEMa1124ck+AjeTfffmd57MHfVUTvtjs/X/bueb6sWnNFef3ll8qxo0fLhptuLTseebAcO3Kk3Hz7Z8trL79YVl9xVXn1pd1l+WVryrvv/KGU06Ucee9w+fDUqbJ81epy4vix8tYb+8qhg2fC69ZtvKm89ebr5Yq1688oHVZfPkKOY96tBN/c3n//ZHnhqZ0j0MyePWdEueHD2z77hfKDH/ygvLB79wjB/3f//q/KustXlIsuXlyOHTtaPrFuQ0XwKTooBA69/Wb5n//776sQoNGK347/8d++W3Y9+3w58Nb+swg+sr/x1k9XY4d5neD7reRtNHfe/LMI/jXX3ViOHjlcyWPNJ64uL73wbEWcr73xlrJ393NlwfkXlLq8Yky9EPzbPvv58sgDY+cNuPmOz5Z9r+ytPOouXbq8Wjvrb7ilchPZ88xT5Ypr1pdy+nR57eWXyieuubbs2PZg10s+CX7XkOUFk4xAEvxJFkB2P/wIJMEffhn1OsIk+L0iN7WvS4I/teWXox8OBOoE/4O5c8uhm24rF+7aUY6tuqyce+hQmff2/pGBzjp9xmpbJ/isvcj2wkUXlJMnTpSLL11aXnr+mYo479r+SEHcXn1xd08EHwHmXfDe4Xcq6z8vgKvWX1dOHDtWtj/0QLn+k7dX3+/f92qZv2BhRUbXrr+uHD92rLzw9M6yeNnycunSFeXwO4fKm6+/Ui665NLKyn7qg1PVNXWCv2rNlWXnYw+Xc86ZWy5fe03Z/cyukXnXCf7SlZeVI+++U1asuaK8+tKeijjXi/aXLl9VLl2+ovyvn/y0yg3ytb/4l+Wv/sN/LAj+xrVrysILL64s5Oa375WXyrnnzi/733i9fGLdteXCixeXF5/ZWS6+ZHFF4JUqjGzu3PL22wcqfGFRL7ufebLMPffciqQ/++SOcvV115fndu6o8DK++X+sDx+eFSz4sNB/vZw4frQ8s/PxcuNtf1LefedgOXTgQDWG/fteOytRbRD8ixYvKRddckmZM2dupTihLFh95doye87s8tpLe8qChYuqMVyw6MKybBVvjZ2VpwML/Lxz55e3979elixfVYzf2uFtsPCCC8tFly4pT21/pMyec065ZuMNlUKGkucPb+8vG26+rSL6Tz3+aNc3UBL8riHLCyYZgST4kyyA7H74EQiCP/wjzREmAonAdEegXzfR6Y5Pzm/iEKgT/MNr15V5b+4rxy5bU8qpD8s5hw+VUhHYWeXddRvKin/6x48RfB/ccsdd5XQ5XXbUXPSXrFhZrt5wQ3nikQfLeQsWVkRv3vzzyvobbq7aePuNfZUb9lgu+iz4V16zviJ+l1y6pLy57/Vy8sTxygL99I7fV0SRxfqN114pl1/F+vxclSyVlf6JR7ZWFn8u5gff3l/eOYgYI6OXlkuWLC2/f3DTSBK7sOAHwUfg582bX1558YWPEfx58+dXc501e3aZVWaVLf/0D2fc8/2bPbusXHNF+cOBt8qS5SvK7qd3lRtuu6NSQLBGK8bMss9KTvlBQcGCz7X+OsS1lAqP/a+fUT4oa6+9vixduaoi2Nu3bionjh+vlCbqHDp4YMRVfd31N1XEHQE+d9688vhDm0fa+NRdf1rNiXqGcmL7wx99p1IkoA1Z/n7rpkpJMefcueXo4XfHddE3HyEHz+7cXm781J9URPz990+U7Vs3V54AFCVkyIL/1OOPVd4Kiy66uCL/z+96vCLxLPcXL760LFu1ujzzxPYRXIxnw82fLG++9kqFHa8FoQj+ToI/cb8R2dPkIZAEf/Kwz56nCAJNWPBlo48HoRhCMfhRZGWtx947pstDKBLNSdClcGOUmVsWb6808zb7jttR1Kdxj7YkCRPXq4669cR36aJ/Bv1+LfiSsUlSqEQctQzpkYCPTMgqjtojazkKnDJAbpILKrEGtBdrI9aB732mHcXaWLRoUSXnkLHPrLHI4K9dc2NBiUztx48fr76P9RF9RVLBaH+K3JZ9DTMt+H3BlxcnAhUCdYJ/dNmKyjp6fOVlZeGe58ofrr+lfCjZ5MsvlZPnLyyL/0hU6xb8OoytburxHfdzBL81bno8F30Wae7/r+99sWpGDPcHH7xfEHG/gQff2l/OnT+vij9XFl18SfX5ytVXVM/pfa+9XP12Llm2snp27nt1b2XlPrh/f7ni6nUjigXtvXPoYFlz5dqKpHPn54FQL6PF4HPlR0yFBnBnr54fJ09U3gL1EqEKoy23IPgs6UcdsXvieBWCwJMgCiUBT4EF559fEWXW9E/eeXfZ8+zTf+zzZDksFKFW6i76s+fMqcgz/GbPml15Chw68Fb1PFu8ZFlFquH19pv7qvj9+uk3ly5b0dZFf+mKy8qpDz+oEi4uW7m68p44ffpUNT6eBjwGTp48XoVKvPLi7krRYjzek8ms2XOqdWEtkB/8FixcWMnn6g03VrkDXHfpsuVl3nkLyjM7HqsUOxQj3Za04HeLWNafbASS4E+2BLL/oUegCYJvkjJsO3ZLlnrZ4qPIPP/000+flWTL5sLZ8x6ekXlVlvkgdZJ3BWl0nBeyJqv3rf+FqVIAAByUSURBVLfeOnLcliN3nD+/evXqKsO9rPdR6gRfX2vWrKkezrJ7X3755VW/SBDtuuPvIuO3hyiFgz4VdbTt1dFisoRfdtll1TFhUbStD2eBI7za19eLL75YVqxYUZFd5NjflBHhtojUmpdCUUHBIWkfYowkx3eula28l9JK8I0NjvpauXJlRcBh7nNJEY1VFmJk2bzrJc5T95kzhx35Z06uN29zc61jBBXHp5Ej+UShLNi164x7p7PR4e06mMcctaHAEOYPPXT2ZgU+8K4fVRhji3G53lqx7ozDGndSwkwpvRB8ChfrYry1RjbWlPXvuDzn3pORtaNPsiZL94L7wmfqkgF5+lx998ZoJWPwZ8oKnRrzbI3Bf2/tujL7wosqS+wFT24vRzfcWD68YFG5YOumkQmNRfCbmPFEJNmT1E5ogfv15T+S8/HGPhFjagK7iWqjlxj8bsbG08O+5YP3T37sMs9T8hPi0G1Jgt8tYll/shFIgj/ZEsj+hx6BJgi+s7aRahsiZ14j0qywrK47duwoMmnLro/wOVv7ueeeq7IF2/gHwb/jjjsqYokEOpNeewgHhYHNhqO8HMEV7SEV+kIo1R2L4Mcxeeoj7ojtpk1nNmQIoWO8KBsQRkd+7d+/v7ImI/PGz6MgMufr29FhiI2ycePGijAj644Xu+GGG8rWrVur+o7P8yA2TwqPIJ+up1QwN2NDPPWxYcOG8tRTT1VYmZOHNQLdevRMNwuqTvCRYCcZUMI4Gs0Rabfffns1RmTd95QP5kYulCBkGMUxaMias9Q/97nPVbhRQiB12jIf9eEGR5Z1fWnXHENxEARfHecltxY46YMiBaYIo3GFYiSO6rOWYGvdWHfkR1GhffOkCHA9wsqDYKYS/FB+uHdgicg7ss7aJfu4Z4N8WzPWOTlQPLn34AffN954o7jXXeMega+161prxtpxv2rXfWEtkxtFknasEfesdZEEv5s7OetOBgL9ZtFveszDSKaHcUxN495Ne4Mm+N2MpZu6SfC7QSvrDgMCSfCHQQo5hqFGoAmCH+75NvOIat2CX7eqAqJuhVcXgUUYW8tvf3smqyyiixzEGe3IfPTnNdzm6u5zdQs+Es2LABncsmVLde69VyQEgUdeWBUpFXghIPhIDqKqDoUEizFSztqMfIf1WLuuixLE2Xv9IEEIJ+UGwolI1wl+EFCEFFGGHyWH9psm+KHQMIbwtmCFRdDMgZIjlB8UIcYEG0oGxTpB5BF1yhIEnSInLPgwouCgaIEhoofIUXQglPBAGFnV4Wqu8R3ZhccGIooEUnYgjQ8//HA1FsqIWANPPPFE1U+47LeuD23rI743/vr6GOobsoHB1S34CLlkVuRGcUJRY72TMfmEJR4ZR8CtB0oRygBr331DuWYtw1N9ih7vrQkyouCS3dr68CqMg4woeawpCj3XkiulkDWYBL8BQWcTA0UgCX57eJPgn41REvyP8LjnnnvaL6CskQj0iEAS/B6By8tmDgJNEHwkECFA/JA8m3tEoDoeqFZY+BDYKEHwkbsgGuOdr11XDoTigEWyEwu+OogI4olwes+1HPFk3WVxDIKPDCKQvmcBZYHkso7Qb968eSTe37yRT4QceUGekCnkCaExNmTGK5d0hKpO8JF+bvkIqesRKX0IPWia4FNOwJbyxVj0u27dukph4T/rN0uskAAEEMFG+lnl4QELcq2Xuot+6x0TSoT659ddd12l8BhvbWiTgqXukREEH9lUKIUivr/efl2ZhJxSDlBSzGQLPnzuvvvucv/991fr2zpHspFvhJxSyrqjbKKk8WqtqGetBsG3Blzv3iEPa50igKLHve89pRgFDcVPhL3w0iBT61l9ngOtYRchw3TRnznPnakwUwTfmqwrCtuN233STf127dW/H2Tb3Yxj2MfU61yauG4YZdTJvCLnkWdlr6XV2zAJfq9I5nWdIJAEvxOUss6MRqAJgg9AG3sWViS/05hx1j1E08NFzC6iHXHirUKxafId8qAgqayNCCkLYb0MMsleuOvrz9iHufSbZC88D8yRRbz1AW4zwJKrn9ZCPq2x1trjCTFeofRQLwqFAOKJSIYFn4cAZURrqa8dpJKixVow7plqwR/U+hxPETdWn5RFFAGt+R2ifhL8QUkr2+0FgSD4FF6dljhX3fMqFL2UleENQ8ntPojcJOpTsHVS+v0976SPbuu0jsl8FL/V8Xvdrk1K/1ZjQLtrhvX7XmTEe8ozrZNCuVrF4P8R506uUcdajPw4o13TxG9vEvxOpZH1mkAgCX4TKGYb0xqBpgj+MIE0SII/TPNsN5ZeNhvt2szvhx+BXpLsDcOsmthkDsM8cgzTA4GpTPB56ETy19GkIbSGkjROselVYq3PmHjvlTKcAj5OXfFcpvjwH/mvX4u0Vmfan3NOx4qBXsc8yOt6eeZ+5jOfqcIGxyo8pyjG4cMbkCcdT0mFcYOnne8YVoRi8VS0r2NA4V1IQcUzi/dehMK19tXEb28S/EGurGy7FYEk+LkmEoE2CCTBn75LpJfNxvRFY+bMLAn+zJF1znRwCDRJ8O+6667K8ir0SWgU7zOWa+SXhd/n7Ur8nrN2awN5i0Ss3vseERQKJSGm8BoeUbze5OJQwksO8eZJ06nleKyx1Z8xQR6DvLsGyTeOsOjHCTaIfJ3w1z0fOrX8t8NrMr4PPFjMQ8lCzhQpPMzImwwQbmFvwqV4rCHHFB8+Z6Unlwjbg5+2eH5olxeIdshZWBRZWkNC1ISuCRP0tyJE0N+UOeRdP064jk8S/MlYLdlnPwgkwe8Hvbx2RiAQBH9GTDYnmQgkAkONAGtTP3GgQz25HNyUQqBfgo+UyTeiIHOIGnKGyEks6xX5HuvYyFaw6iQMEUTYHBcrL4yQGSRZElMni0SiTJZ6uTYUOWxYcVmEJTzVd5MWfOND3FmTI3Fq/b3PwpofdYzLZ7Aw/jglZUotlNpg6woPsqHUgblcJ8i17+XiYYEXmmFNsOA7uUTYBsLvP4UP7MgRqacE0E4kptWl/EARJojAWwPWmXbJGpZO9SFvigB1Rwun01YS/Km64mbuuJPgz1zZ58w7RKApCz5LAe0x7XOcMe9BxV3MAzw09up5mHvweeCJ2VfEoXlv48G64UGluM6DSqx3tOeBFxsHGxQPp3pMWrronxF+qwWfe58NBczjCDq4xwYUpmQoC3ocS0ce5FXfGAT+rtOejTCri1MJWCvIzvW+sx7IlUzEX1tv/RR9hIVHW7FO9GfcirVi3SnWkn6VOHLPa8THGq/2WpP2sZIZs7FrI6wo2nGNDap2uontR16tf9dYr3G0ZODtc1j63Pf1sZuPMRknOYZ8jb01tjIt+P2ssLw2ETiDQL8Ev45jPQaf63S4pEtoWj91Zjzs67/nct74PXEyhpMrkH2/F064YK1nJea6jcQj+a71G+bzOA7WODrte6xxpZfY2cjU8eBdQc6Kv+HvvcSjZEUOPgtFj2eS/wo5eqb53ZfsNNajPRBrP/m7Lo4j9Wzgui+XEcUSBYFX/e7Zs6daC5RLYz2vBkHwKTiyJAKDQoBis17iPmmqv1nr168/3VRj2U4iMBkINEHwuZ55sNhkIFza9GCyqaFZthGxWaJBtqmIzzzgPHTcmDYiXNJ856HEzUypZ0GXAT82JI5Nk40b2fFw0n6UOsFHWo3Ng00fxhpugh62XBoj47cHZpA/bSFK5uTVRowW3PnsHr4xNgTQGDxoFX8HpjZWkRTQnBzZhxwi2EGsPXwHVeqbDdYBMjEOFiM40PTbKBh7WA/iCDOWJ9n8kWMYxtGAxjpahvywLJAlhQwXQ3ixPCClcNUXC1OUOj7wgJtX8nGtfpFfSgb/x+rb5+RCaUEeNjaPPfbYSD/kD3Nj4NZozSlxckP9dAZ/w0N75M710Rq0diMbv3XoOxu1UCxZu8ZowyYOUrF2fG4++jYnuPtcG9ZbjDOOXGxdzzZ81qf7Ita8dWRTTz6jxW/WCX59bmQcp0PE+g0X30GtwW7abWKT2U1/WTcRGA+BJgl+E0gPI5kexjE1gXWvbQwaD0Q+jCPdjNEzMZ6ho13XxG9vawx+N+PLuolAvwgkwe8Xwbx+2iHQBMFHoGikERYEC5FBJh1Bh/AjaiwHSBJXNdplxNF16vkO4fHgQniQlyD4CBGrrc+1h3whTNpEfpDV8Qg+MoScI3jqx1nvBCk2Tbu02whsWDZYgM1Bv+YVmfO50fkRCYKIoCJuXs1N3KP5SXxjLsgdchseC0iv8bDiGnP9KLhBLKz6ZsPxZAihB72CSI9H8GnfYcMC30rwxQJqx7zMgQxhK3O+eftM3z4nP8Sb4iCUBkGK44hC2HFZpAwRSyrhECWCzylTKA+CCIcHiDkg09YX4k2G9UIuseGwtsjUhh1x3759e9W+91wg4/g+cjZWGyF4WWexPuoEnyukehRM5oKUmyfC7zrjhw3szFm9IOJxNCQlgLVoztb/F77whXLfffd9TGFlvVFYWTsUJFwuuWZSFLHeIf3mU3e1bSX4rjd/dcgmTiSgXIJ33HeDWIPdtNnEJrOb/rJuIpAEv781MGhC29/oJv7qqYpHE7+9SfAnfr1ljx8hkAQ/V0Mi0IJAEwQfEUIiWBrDes56jxzXi3PJg0whuiyKEZOIUCKSChKPfEQCGoRLfe9Z8KO/OGs+3MSjr7oF33Wso+ogXkilV6QGgUcOKQAefPDBivQhUh52CL465mFcLP08EbhDhzU7CH54BcASgUKwECdtIvxBxpBCP0KUF+poK1z4BrEw65sNhJ723yvSyo1zLIJPwYL8Is0e2nWCD/vWc54D75hDfO81EinxoGi14JNLhFggoPBD9NWljGC11jeSTEEwWt+BnzFTGCmwfeCBB6q/IzERWVPQhAXf2PSjTYQdJmRtjfrMmoCfMVFcjGfBR7itG8oG7ZO7OFjrhAeCGNgg4sZofMh5KC7gYk2wtvs8FFbGQRFAbr4PZUF97PppzcDcSvCdXe9aczFnyq6YF/wopqyL1uMmB7Emx2uziU3mRI85+5u+CKQFv71spyqhbT+z3mpMVTya+O1Ngt/bmsmrmkEgCX4zOGYr0wiBJgg+azyCgJRz+Q0XfTCxkofbdyts4SKNsCD4keGVCzOrZmupu+izhI6VebiV4CNrPmNR1gbC4z1CFlZkSoUg+EhQuDIjb6zwxoSQivuJcdYJvjkizZQRFBGst9zRkTckFtFj4fU+4uu0229MeieEabQ6FBCt5y+PJisWcyQ7LMDaglkQaIRc7J86ZOJvShMWftbpuju/ucMgsizDkyxY1cnCJiMs+Pph9dYei7N69b71ER4cPleHJZ1ckdZILFWfOwt9EPxYe7FGWcE9IHbt2lURfvJTyLruDeCz0Vz0rXtzoOxxH1AsUS5Ye+agX8oDJdZu3X0+xjlayEl8Fy76cOR5YO104qJPzuZGaUXZFLkS3HeRX4CyadAeJe1+NpvYZLbrI79PBDpFIAh+q0JzvOs9O7qp3+lY1Btk292Mo153GMfU61yauG6q4mHc/SY4HW3P1gSm2UYi0AkCYeDppG4ndTIGvxOUss5QI9AEwUeGWFDDsojgIBIKwhPx6a1AuCHjoYCARGI3hCpi1+MabYvnjvh3JCk2UtqIpGrqDzLJXrjr6ycy2A6rgMezJggfYLmtl3pMfHyOACLkFDjkiDxT6JCrwrLMO0Lhco7Y2yyE8gUJR34V5JnyQ3v1nAnd4GfclCX6oCwIZQsijbhG0Vdr0S9lQqw5pFtpXT/162Luday0AQeEeaxzhdvNydqFYes6h4+2I3lgvR33GAu/jRjvCm0YQz0/gvqZZK8d+vl9ItAegX4t+JHIk+LMvUp5KaSM547f5kjiyVupkzKM1uHWMUX4VRyL18m87BV4KU2H0ouMPFs7Pa7QXsvzoZ5UeCzcPCc7VdqmcnU6rL6cQ5MIJMFvEs1sa1IQaILgT8rAx+l0kAR/2OY63nh62WxMpfnlWEdHIAl+roxEoH8Emib4iD0yL+yGxwxlMQ+pbgk+ksfLKJKB8lbiLeQznlWUnRSAlK88gvTlN6FVods/Qh8/qSWeOV7NjwI2jsarn3sfXlyUlUqcKsATLE5JaWJ8E91GL8/c0byw6uPmBSdEkFKbPHmE8ZxThFWRte94dVlbjB32dRT28r90UpLgd4JS1plJCCTBn0nSnqZzTYI/TQU7yjF503emObM6Aknwcz0kAv0j0C/BR1QjD00cjcnbSYhPHCtrlDzeOjmPPkgYgs/7SNgS8ozgRRiVUCqeZZFPRD3kX96N0bya+kWpTmjDmynIu7aRfHMOi36cYBPH5vJs8N9vlrn4ezoQfN4bvNnMk4cC+fLYMkceY/Lx8NKKPEPi183d5+TLos9bTXhVHNEa+WTkLdIO2fLgokRhqRdiJ+yPYsff9nadxsUnwe/3TsjrpxsCSfCnm0Rn4HyC4M/AqeeUE4FEYMgQ6DcOdMimk8OZwgj0S/BNPRKDImSsq6zoyKwEs/K1CDurH+k5HlyjEXzhT0KmhA0pLOGbNm06i+DLBdNrKFE78dUJvr8RWsoM//VZf++zsOZHHe0HsYcLhcBULnU85BUiD4mBJdtFxH2/bdu2ygIf5J0FXwLYOKoW6RfiBjtWecoC60Q7cRwtjOQHijBBCWl5cFAaaFd+lyT4U3kl5dgnG4Ek+JMtgey/bwSasOCLfY7M9rTNEQ8v0RiLghJWBBpq/22ePMA8kDzsmyzpon8GzV7cBVvlYNMVpxs0KaNsa3AIpAV/cNhmyzMHgSYIPkIWeWP8HrOw1kscX9oJqvF7jgRLtMniyzLMQuw5rm1WYuOOUzHkuYm8KFy7my5NPGOaHtNktlfHg/IlTnnxt72R93LH8OyQGNZn5CgXCyLvvxKJeO2lIjs4uSL/rPIhf2EacUIO+Ya8KQgoFZzo0klJC34nKGWdmYRAEvyZJO1pOtcmCD5oIlt6PdO9rPI00KwLHkxcCiMTuI2PDUkkbmsS3jrBR0499CgRPETjSDskyMNWbBsLgrjF2DDFQ1Yd2fO9+p47nLnEhs2DlfVEkTxJH9zqWGbEykV8ISVGuGr6zv+JKK2bL8qWsJZ0ailJgj8Rkmq2j24JvrVK6VZP+OczVqGJLLnJnEi0s692CDRB8Nv10c33w0imh3FM3WDadN1B4yEZoX1LJJcdb/wUO53uNfK3t+mVkO1NdQSS4E91Ceb4K80/4hdktFNI6g8ypF4byDTiiCh4AHFJFGsoCVAcTyaTMLIvxkz9QRN8XgTIuRhExF2mdy6Mijg17pFiGGUip1E3LnNB5nkmIOaROZ8bHW26GDiF9cVcEXhHvtGWR4Zk2nRudcgWKwslw1jH+nWKebf16jKifLAxgLnPI/ax7roZXhiUAFFXn2Sp/lRPgNQtflO1fp3gW4OsR9a/NW2DGCdSiP2lkOJdY907epDcWY2sVzG7EjX5jWg9UnEQ2OQmcxCoZpu9IpAEvz1ygya07UcwXDWmKh752ztc6yhHM/kIJMGffBnkCPpEoAmCXyeGEXsXn8VRdl6RSSQCCVbUlfU33Nj6nMrI5XULPoKPfHOF27JlS3WGu1d9IvDGQwGAnPNCQHQ87JAhdSQrQmxZ+ilBZCSOY8mC4Md55Cz7QeYpA5CnIPg8B7jWNT3X8TCrbzbqlvgg+BQX/g5ZeW98cZa895HwyGdh/W9KTtnOYBCoE3yxmCzx/lOukamETO4La5rSy/qlyKJs43VjjfNO8bmj+ayB+++/v6OjmfqZUW4y+0Evr20agST47RGdqoS2/cx6qzFV8cjf3t7knVdNXwSS4E9f2c6YmTVB8Otg1V30I5MvUhEWfBZ9xBgJQfBZ95tOANRK8BF4n7FMGp9QAe9Z3hF+WW2RmyD4xoUE+V4iG6EEXPUpCjZv3jziHmceFAKUF86cNTeKglAciI0Mgh9nmHuQ+j8Rpb7ZoOCIpEdB7L0Pzw1/B5l3XSRDCqs9K36nbv0TMbfsY2wE6gSf6z0Sby27D7hsIi4IvjWL2FNKWfPkS+4SN0n4xMLPVZ+yy+/EoEtuMgeNcLbfDQJB8ENJ3cm17qNu6nfSZtQZZNvdjKNedxjH1OtcmrhuquJh3JngtIkVkG1MFwSS4E8XSc7geTRN8Osx6lzx6/HvEYt+5ZVXjiA+CKv2IJPshbu+CUQG22FdPlPVmjCseE6VcY0Vgy/LstCRifQi6QazJPjdoJV1B41AvxZ83mE8YjwneHBRpAnvokj2t/uQ8jjOLH/yyScrhTJlMoWssJp6Gcbf89Yx+e1R4li8TmREES50aDqUXmTEW4qhoJPiCD3rJnCuXxPH7PWijM3f3k7QzzozCYEk+DNJ2tN0rk0T/GGAaZAEfxjm1+kYetlsdNp21hteBLpNsjcsM8lN5rBIIscBgX4JvjZ4eTmmTnLZIPiymwuPifs0CD6vMZ4zErZSlG/fvn1Ugk/JLH9MZF7nlROeOJTqsrRv2LChCrWRf0M7jmLjfabwWhMa10RpfcbEe6/GyfMrvME8lyP3CwVA/VqklRV5qud56eWZSzbCBscqFELWC3x4VPGskt9IX8IFhQL6TkJj+YQ6PXZxNOURpVSWRCARKCUJfq6CKY9AEvwpL8IxJ9DLZmP6ojFzZpYEf+bIOmc6OASaIPjIG0ImREvyVuQLGY9wqDg+VjJLJ7Jwk6YQGM+Cjziz9KuHyLN+B2FH/OMoNs92igLEWniO9wi3kB1hak2U+jMmQu2CvGvfWM0lLPpeIx9MnfD7LHK8BDZNjG+i2wg8YCyLPYUFDwXKHV4c5igkUOgUj0YKGYlQeTKGBZ6VnkUfcZfcFH7asla0K7+P6yX85e2hfcqhm266qZJ1L8chpnJ1oldK9jfsCCTBH3YJ5fjaIhAEv23FrJAIJAKJwIARyDjQAQOczXeMQL8En/X+hRdeqJJbIu9hwUfk7rzzzor8If0PPfRQNSbkHOFDdlnbWWXrJUhYEHxEfufOnUUizW3btlX1WedZe7n+s+AjgRJscgMPC7k2hQM0UeoE39/mpJ9Itlt/77Ow5kcdYwhib95TPc9LHQ8yDhnx2qBc8T1Z3XDDDSPknRIIaee9Qf7+O3EHdqzySD0lAFlLUByeHRRF1pbkvmQsv5C1pa1uSxL8bhHL+tMdgST4013CM2B+CP6wxuTOAPhziolAItCCQLqJ5pIYBgT6Jfj1OSBxQfCRfXlo4ihWLvmIPhIo2av1j6Sz8I5G8BFiFv/du3dXpA5Zl8TW5/72POfCjSi+8cYbVT/13DgsyfppoqSX2Nko1vEQHhF7K3+zxId3BXLuWF6fIeURboHMK0g7eUoMTEmjWI9kytp/7bXXVtZ68pbngRdHKADSRb+JlZ1tzHQEkuDP9BWQ808EEoFEIBFIBBKBaYdAkwS/CXCGkUwP45iawLrXNgaNByJPScAboLVQFEQuhm7Hnxb8bhHL+tMdgST4013COb9EIBFIBBKBRCARmHEIJMFvL/JBE9r2IxiuGlMVjyT4w7WOcjSTj0AS/MmXQY4gEUgEEoFEIBFIBBKBRhFIgt8ezqlKaNvPrLcaUxWPJPi9yTuvmr4IJMGfvrLNmSUCiUAikAgkAonADEUAwR/NFXqGwpHTnuYISHCY+U+muZBzeh0jkAS/Y6iyYiKQCCQCiUAikAgkAlMDgdYkd1Nj1DnKRKB3BMTwZ0kEEoFSkuDnKkgEEoFEIBFIBBKBRCARSAQSgUQgEUgEpgEC/x9IovdAeYDVB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2010071"/>
            <a:ext cx="5940425" cy="34845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41" y="1977076"/>
            <a:ext cx="5676829" cy="3537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334567" y="1391473"/>
            <a:ext cx="4988322" cy="362068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679040" y="1502004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김도영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DB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설계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디자인</a:t>
            </a:r>
            <a:endParaRPr kumimoji="0" lang="ko-KR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666340" y="1967141"/>
            <a:ext cx="4554537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프로젝트로 얻은 게 많다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 친화적이고 직관적인 인터페이스를 만들고 싶다는 욕심이 생겼고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사이트나 앱에 접속할 때 어떤 식으로 동작하는지 그리고 어떤 흐름으로 실행되는지도 유심히 살펴보게 되었다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요컨대 관찰력과 상상력도 이번 기회에 덤으로 얻을 수 있었다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완성은 없고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마감만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있다는 말을 새삼 실감했는데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때문에 역으로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오늘로서 마감을 맞이했지만 욕심났던 부분에 대한 업데이트 작업은 이어 진행할 예정이다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어려운 일을 마주칠 때마다 팀원들이 함께 도와주었고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어려운 일을 해낼 때마다 팀원들이 함께 기뻐해주어 고마웠다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Text Box 44"/>
          <p:cNvSpPr txBox="1">
            <a:spLocks noChangeArrowheads="1"/>
          </p:cNvSpPr>
          <p:nvPr/>
        </p:nvSpPr>
        <p:spPr bwMode="auto">
          <a:xfrm>
            <a:off x="6343632" y="4322688"/>
            <a:ext cx="5048396" cy="169860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6" name="Text Placeholder 2"/>
          <p:cNvSpPr txBox="1">
            <a:spLocks/>
          </p:cNvSpPr>
          <p:nvPr/>
        </p:nvSpPr>
        <p:spPr bwMode="auto">
          <a:xfrm>
            <a:off x="6688106" y="4393223"/>
            <a:ext cx="4751388" cy="381386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신동석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개발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DB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설계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디자인</a:t>
            </a:r>
          </a:p>
        </p:txBody>
      </p:sp>
      <p:sp>
        <p:nvSpPr>
          <p:cNvPr id="43" name="Text Placeholder 2"/>
          <p:cNvSpPr txBox="1">
            <a:spLocks/>
          </p:cNvSpPr>
          <p:nvPr/>
        </p:nvSpPr>
        <p:spPr bwMode="auto">
          <a:xfrm>
            <a:off x="6675406" y="4872334"/>
            <a:ext cx="4526785" cy="7822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프로젝트하는 기간 동안 부족한 점도 느끼고 여러가지 어려움이 있었으나 좋은 팀원들을 만나 해결과정을 느끼면서 많은 배움을 얻었습니다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끝으로 팀원들께 감사했습니다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60971" y="1391473"/>
            <a:ext cx="5131057" cy="2169980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6" name="Text Placeholder 2"/>
          <p:cNvSpPr txBox="1">
            <a:spLocks/>
          </p:cNvSpPr>
          <p:nvPr/>
        </p:nvSpPr>
        <p:spPr bwMode="auto">
          <a:xfrm>
            <a:off x="6639053" y="1449624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정현희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개발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DB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설계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디자인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7" name="Text Placeholder 2"/>
          <p:cNvSpPr txBox="1">
            <a:spLocks/>
          </p:cNvSpPr>
          <p:nvPr/>
        </p:nvSpPr>
        <p:spPr bwMode="auto">
          <a:xfrm>
            <a:off x="6616828" y="1929049"/>
            <a:ext cx="4700588" cy="50958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항상 큰 벽을 마주하는 기분이었지만 해결책을 어떻게든 찾아서 돌파하는 과정이 아주 성취감이 있었다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endParaRPr kumimoji="0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미진한 부분이 현저하게 남아있어 아쉽기도 하지만 더 배워서 보완할 예정이다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2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334567" y="1895529"/>
            <a:ext cx="4988322" cy="304563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527254" y="1916832"/>
            <a:ext cx="5275073" cy="230425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679040" y="2006060"/>
            <a:ext cx="4751387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이주호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개발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DB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설계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디자인</a:t>
            </a:r>
            <a:endParaRPr kumimoji="0" lang="ko-KR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666340" y="2471197"/>
            <a:ext cx="4554537" cy="225394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지금까지 수업을 들으면서 열심히 공부했지만 프로젝트를 진행하면서 어려움도 있었고 막히는 부분도 있었습니다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그러나 하나씩 난관을 해결하면서 코딩의 즐거움을 느꼈고 부족한 부분을 지속적으로 공부를 통해 보완해야한다고 몸소 느꼈습니다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또한 팀프로젝트를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진행하면서 팀원들과의 소통을 통해 어려운 부분을 해결하면서 개발을 진행할 수 있어서 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뜻 깊은 시간이었습니다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822674" y="2027361"/>
            <a:ext cx="4752975" cy="418479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김도희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개발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DB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설계</a:t>
            </a:r>
            <a:r>
              <a:rPr kumimoji="0"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디자인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773142" y="2579493"/>
            <a:ext cx="4554538" cy="88599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세미 프로젝트는 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저의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실력을 객관적으로 평가하는 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시간이었다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이상과 현실의 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괴리 속에서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시간이 정말 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모자랐으며 개발은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혼자가 아니라 함께 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하는 것 이라고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알려준 팀원들과 함께여서 행복했다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ar-SA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gradFill>
            <a:gsLst>
              <a:gs pos="0">
                <a:srgbClr val="007635">
                  <a:alpha val="91000"/>
                </a:srgbClr>
              </a:gs>
              <a:gs pos="100000">
                <a:srgbClr val="004D86">
                  <a:alpha val="8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7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3871" y="2676466"/>
            <a:chExt cx="3408880" cy="1088876"/>
          </a:xfrm>
        </p:grpSpPr>
        <p:cxnSp>
          <p:nvCxnSpPr>
            <p:cNvPr id="11" name="Straight Connector 8">
              <a:extLst/>
            </p:cNvPr>
            <p:cNvCxnSpPr/>
            <p:nvPr/>
          </p:nvCxnSpPr>
          <p:spPr bwMode="auto">
            <a:xfrm>
              <a:off x="4726947" y="3765342"/>
              <a:ext cx="2749964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3871" y="2676466"/>
              <a:ext cx="3408880" cy="861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3799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그룹 1"/>
          <p:cNvGrpSpPr>
            <a:grpSpLocks/>
          </p:cNvGrpSpPr>
          <p:nvPr/>
        </p:nvGrpSpPr>
        <p:grpSpPr bwMode="auto">
          <a:xfrm>
            <a:off x="0" y="0"/>
            <a:ext cx="12190413" cy="6858000"/>
            <a:chOff x="1" y="0"/>
            <a:chExt cx="12190412" cy="6858000"/>
          </a:xfrm>
        </p:grpSpPr>
        <p:pic>
          <p:nvPicPr>
            <p:cNvPr id="5160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125" y="0"/>
              <a:ext cx="11063287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" y="0"/>
              <a:ext cx="12190412" cy="6858000"/>
            </a:xfrm>
            <a:prstGeom prst="rect">
              <a:avLst/>
            </a:prstGeom>
            <a:gradFill>
              <a:gsLst>
                <a:gs pos="21000">
                  <a:srgbClr val="007635"/>
                </a:gs>
                <a:gs pos="100000">
                  <a:srgbClr val="004D86">
                    <a:alpha val="34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7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8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2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3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7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8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2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3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7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8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2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3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7938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663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7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363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4"/>
          <p:cNvSpPr txBox="1">
            <a:spLocks noChangeArrowheads="1"/>
          </p:cNvSpPr>
          <p:nvPr/>
        </p:nvSpPr>
        <p:spPr bwMode="auto">
          <a:xfrm>
            <a:off x="6215063" y="433705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1613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사용자간의 여행 계획 공유 및 국내 여행정보 제공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550863" y="2503486"/>
            <a:ext cx="10256837" cy="236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테마부터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교통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수단까지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 맞춤형 여행 계획을 제공하는 사이트로서</a:t>
            </a:r>
            <a:endParaRPr kumimoji="0" lang="en-US" altLang="ko-KR" sz="2000" dirty="0" smtClean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고객은 </a:t>
            </a:r>
            <a:endParaRPr kumimoji="0" lang="en-US" altLang="ko-KR" sz="2000" dirty="0" smtClean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이색적인 여행을 꿈꾸는 사람을 위한 프로젝트</a:t>
            </a:r>
            <a:endParaRPr kumimoji="0" lang="en-US" altLang="ko-KR" sz="2000" dirty="0" smtClean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 전문가와 소통하며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나를 위한 취향 저격 여행 코스 설계를 기대하세요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1" name="Text Placeholder 2"/>
          <p:cNvSpPr txBox="1">
            <a:spLocks/>
          </p:cNvSpPr>
          <p:nvPr/>
        </p:nvSpPr>
        <p:spPr bwMode="auto">
          <a:xfrm>
            <a:off x="571232" y="4437112"/>
            <a:ext cx="10256837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 계획을 수립하다 보면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 사이트를 검색하고 흩어진 정보를 수집하는 데 상당한 시간을 소요하게 됩니다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사용자의 편리성을 충족시키고자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저희 조는 여행의 정보 수집부터 </a:t>
            </a:r>
            <a:r>
              <a:rPr kumimoji="0" lang="ko-KR" altLang="en-US" sz="2000" dirty="0" err="1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플래너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작성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여행 계획에 필요한 모든 기능을 제공하는 웹 애플리케이션을 제작하였습니다</a:t>
            </a:r>
            <a:r>
              <a:rPr kumimoji="0" lang="en-US" altLang="ko-KR" sz="2000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  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761470" y="2637631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이주호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0" name="Text Placeholder 2"/>
          <p:cNvSpPr txBox="1">
            <a:spLocks/>
          </p:cNvSpPr>
          <p:nvPr/>
        </p:nvSpPr>
        <p:spPr>
          <a:xfrm>
            <a:off x="819268" y="3159549"/>
            <a:ext cx="2899674" cy="382957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DB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지도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API,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리뷰작성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실시간 채팅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4222998" y="2637631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김도희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4" name="Text Placeholder 2"/>
          <p:cNvSpPr txBox="1">
            <a:spLocks/>
          </p:cNvSpPr>
          <p:nvPr/>
        </p:nvSpPr>
        <p:spPr>
          <a:xfrm>
            <a:off x="4222998" y="3212976"/>
            <a:ext cx="3066076" cy="501437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DB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 파트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접근권한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부여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회원관리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및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로그인 전반적 기능 담당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1444694" y="5085184"/>
            <a:ext cx="2663117" cy="189359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정현희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1414686" y="5661248"/>
            <a:ext cx="4392612" cy="189359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DB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구축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페이지구현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플랜요청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공지사항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날씨 페이지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구현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7159626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신동석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96" name="Text Placeholder 2"/>
          <p:cNvSpPr txBox="1">
            <a:spLocks/>
          </p:cNvSpPr>
          <p:nvPr/>
        </p:nvSpPr>
        <p:spPr>
          <a:xfrm>
            <a:off x="7212012" y="5549900"/>
            <a:ext cx="4211786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DB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관광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API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적용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및 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DB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적용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검색기능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/UI 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2" name="Text Placeholder 2"/>
          <p:cNvSpPr txBox="1">
            <a:spLocks/>
          </p:cNvSpPr>
          <p:nvPr/>
        </p:nvSpPr>
        <p:spPr>
          <a:xfrm>
            <a:off x="8111430" y="2588049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김도영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8003999" y="3159549"/>
            <a:ext cx="413987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DB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플래너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에디터 툴 구현</a:t>
            </a:r>
            <a:r>
              <a: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플래너</a:t>
            </a:r>
            <a:r>
              <a: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열람 페이지 제작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b="1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ko-KR" altLang="en-US" sz="2000" b="1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기간 </a:t>
            </a:r>
            <a:r>
              <a:rPr kumimoji="0" lang="en-US" altLang="ko-KR" sz="2000" b="1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en-US" altLang="ko-KR" sz="2000" b="1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2022-06-13 </a:t>
            </a:r>
            <a:r>
              <a:rPr kumimoji="0" lang="en-US" altLang="ko-KR" sz="2000" b="1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</a:t>
            </a:r>
            <a:r>
              <a:rPr kumimoji="0" lang="en-US" altLang="ko-KR" sz="2000" b="1" dirty="0" smtClean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2022-06-24</a:t>
            </a:r>
            <a:endParaRPr kumimoji="0" lang="en-US" altLang="ko-KR" sz="2000" b="1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11425"/>
              </p:ext>
            </p:extLst>
          </p:nvPr>
        </p:nvGraphicFramePr>
        <p:xfrm>
          <a:off x="964313" y="2299653"/>
          <a:ext cx="9884737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7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7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제안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 smtClean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947010" y="2549524"/>
            <a:ext cx="553070" cy="212725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45105" y="3284536"/>
            <a:ext cx="1577975" cy="212725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5106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6253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7398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6154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21124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61873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2023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9" name="Text Placeholder 2"/>
          <p:cNvSpPr txBox="1">
            <a:spLocks/>
          </p:cNvSpPr>
          <p:nvPr/>
        </p:nvSpPr>
        <p:spPr bwMode="auto">
          <a:xfrm>
            <a:off x="550590" y="1855765"/>
            <a:ext cx="7739062" cy="27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구상</a:t>
            </a:r>
            <a:r>
              <a:rPr kumimoji="0" lang="en-US" altLang="ko-KR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기간 </a:t>
            </a:r>
            <a:r>
              <a:rPr kumimoji="0" lang="en-US" altLang="ko-KR" sz="1400" b="1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en-US" altLang="ko-KR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2022-05</a:t>
            </a:r>
            <a:r>
              <a:rPr kumimoji="0" lang="ko-KR" altLang="en-US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 중순</a:t>
            </a:r>
            <a:r>
              <a:rPr kumimoji="0" lang="en-US" altLang="ko-KR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~ 6</a:t>
            </a:r>
            <a:r>
              <a:rPr kumimoji="0" lang="ko-KR" altLang="en-US" sz="1400" b="1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월 초</a:t>
            </a:r>
            <a:endParaRPr kumimoji="0" lang="en-US" altLang="ko-KR" sz="1400" b="1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도형 6"/>
          <p:cNvSpPr>
            <a:spLocks/>
          </p:cNvSpPr>
          <p:nvPr/>
        </p:nvSpPr>
        <p:spPr>
          <a:xfrm>
            <a:off x="4227580" y="4005064"/>
            <a:ext cx="5600058" cy="232229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8" name="도형 6"/>
          <p:cNvSpPr>
            <a:spLocks/>
          </p:cNvSpPr>
          <p:nvPr/>
        </p:nvSpPr>
        <p:spPr>
          <a:xfrm>
            <a:off x="4228857" y="4745095"/>
            <a:ext cx="6610764" cy="213567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9" name="도형 5"/>
          <p:cNvSpPr>
            <a:spLocks/>
          </p:cNvSpPr>
          <p:nvPr/>
        </p:nvSpPr>
        <p:spPr>
          <a:xfrm>
            <a:off x="8871272" y="5411756"/>
            <a:ext cx="1968349" cy="243458"/>
          </a:xfrm>
          <a:prstGeom prst="rect">
            <a:avLst/>
          </a:prstGeom>
          <a:gradFill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8000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004D86"/>
                </a:gs>
                <a:gs pos="0">
                  <a:srgbClr val="007635"/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구분명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58207" y="2595206"/>
              <a:ext cx="4575152" cy="349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3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Eclipse, SQL Developer , </a:t>
              </a:r>
              <a:r>
                <a:rPr kumimoji="0" lang="en-US" altLang="ko-KR" sz="13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VSCode</a:t>
              </a:r>
              <a:r>
                <a:rPr kumimoji="0" lang="en-US" altLang="ko-KR" sz="13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3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3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3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JAVA, Oracle SQL, HTML, CSS, JavaScript, JSP</a:t>
              </a:r>
              <a:b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300" b="1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기술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3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jQuery, JSON, Ajax, GSON,</a:t>
              </a:r>
              <a:r>
                <a:rPr kumimoji="0" lang="en-US" altLang="ko-KR" sz="13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3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3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라이브러리</a:t>
              </a:r>
              <a:r>
                <a:rPr kumimoji="0" lang="en-US" altLang="ko-KR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3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3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BootStrap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13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lumbok</a:t>
              </a:r>
              <a:r>
                <a:rPr kumimoji="0" lang="en-US" altLang="ko-KR" sz="13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/>
              </a:r>
              <a:br>
                <a:rPr kumimoji="0" lang="en-US" altLang="ko-KR" sz="1300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300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3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GitHub,Tomcat</a:t>
              </a:r>
              <a:endParaRPr kumimoji="0" lang="en-US" altLang="ko-KR" sz="1300" b="1" dirty="0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latinLnBrk="1" hangingPunct="1">
                <a:defRPr/>
              </a:pPr>
              <a:endParaRPr kumimoji="0" lang="en-US" altLang="ko-KR" sz="13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en-US" altLang="ko-KR" sz="1300" b="1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API</a:t>
              </a:r>
              <a:endParaRPr kumimoji="0" lang="ko-KR" altLang="en-US" sz="13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eaLnBrk="1" latinLnBrk="1" hangingPunct="1">
                <a:defRPr/>
              </a:pPr>
              <a:r>
                <a:rPr kumimoji="0" lang="en-US" altLang="ko-KR" sz="13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ko-KR" altLang="en-US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관광공사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날씨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결제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en-US" altLang="ko-KR" sz="1300" b="1" dirty="0" err="1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kakao</a:t>
              </a:r>
              <a:r>
                <a:rPr kumimoji="0" lang="en-US" altLang="ko-KR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13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지도</a:t>
              </a:r>
              <a:endParaRPr kumimoji="0" lang="en-US" altLang="ko-KR" sz="13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1611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1271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917825"/>
            <a:ext cx="1541462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38" y="272415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38" y="4656138"/>
            <a:ext cx="8048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62" y="4656137"/>
            <a:ext cx="1224136" cy="1244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47" y="4755877"/>
            <a:ext cx="2818083" cy="14814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69" y="4517905"/>
            <a:ext cx="2902470" cy="1619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228" y="2449517"/>
            <a:ext cx="2438072" cy="17256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048" y="2484139"/>
            <a:ext cx="2526420" cy="18384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제안</a:t>
            </a:r>
          </a:p>
        </p:txBody>
      </p:sp>
      <p:grpSp>
        <p:nvGrpSpPr>
          <p:cNvPr id="12296" name="그룹 1"/>
          <p:cNvGrpSpPr>
            <a:grpSpLocks/>
          </p:cNvGrpSpPr>
          <p:nvPr/>
        </p:nvGrpSpPr>
        <p:grpSpPr bwMode="auto">
          <a:xfrm>
            <a:off x="606424" y="2146300"/>
            <a:ext cx="8556625" cy="3990975"/>
            <a:chOff x="694606" y="2174552"/>
            <a:chExt cx="8165586" cy="3990752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7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004D86"/>
                </a:gs>
                <a:gs pos="0">
                  <a:srgbClr val="007635"/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 smtClean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주요 기능</a:t>
              </a:r>
              <a:r>
                <a:rPr kumimoji="0" lang="en-US" altLang="ko-KR" sz="1600" dirty="0" smtClean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?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2326" name="직사각형 10"/>
            <p:cNvSpPr>
              <a:spLocks noChangeArrowheads="1"/>
            </p:cNvSpPr>
            <p:nvPr/>
          </p:nvSpPr>
          <p:spPr bwMode="auto">
            <a:xfrm>
              <a:off x="840083" y="2685829"/>
              <a:ext cx="4575175" cy="325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지역별 여행지</a:t>
              </a:r>
              <a:r>
                <a:rPr kumimoji="0" lang="en-US" altLang="ko-KR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정보 제공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 err="1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여행플랜</a:t>
              </a: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작성 및 열람</a:t>
              </a:r>
              <a:endParaRPr kumimoji="0" lang="en-US" altLang="ko-KR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플랜 </a:t>
              </a: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의뢰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실시간 채팅</a:t>
              </a:r>
              <a:endParaRPr kumimoji="0"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결제</a:t>
              </a:r>
              <a:endParaRPr kumimoji="0" lang="en-US" altLang="ko-KR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실시간 날씨 정보 제공</a:t>
              </a:r>
              <a:endParaRPr kumimoji="0" lang="en-US" altLang="ko-KR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kumimoji="0" lang="ko-KR" altLang="en-US" sz="20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등급별 회원관리</a:t>
              </a:r>
              <a:endParaRPr kumimoji="0" lang="en-US" altLang="ko-KR" sz="20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02716" y="4222313"/>
              <a:ext cx="757476" cy="369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pc="-15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이미지</a:t>
              </a:r>
              <a:endParaRPr kumimoji="0" lang="ko-KR" altLang="en-US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3" name="직사각형 12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2297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2" name="양쪽 모서리가 둥근 사각형 21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28" name="양쪽 모서리가 둥근 사각형 27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29" name="양쪽 모서리가 둥근 사각형 28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sp>
        <p:nvSpPr>
          <p:cNvPr id="35" name="타원 34"/>
          <p:cNvSpPr/>
          <p:nvPr/>
        </p:nvSpPr>
        <p:spPr bwMode="auto">
          <a:xfrm>
            <a:off x="6802438" y="2943066"/>
            <a:ext cx="1193800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7040563" y="3160553"/>
            <a:ext cx="765175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point.1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37" name="Straight Connector 8">
            <a:extLst/>
          </p:cNvPr>
          <p:cNvCxnSpPr/>
          <p:nvPr/>
        </p:nvCxnSpPr>
        <p:spPr bwMode="auto">
          <a:xfrm>
            <a:off x="7000875" y="3498850"/>
            <a:ext cx="82391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 bwMode="auto">
          <a:xfrm>
            <a:off x="6757988" y="3547903"/>
            <a:ext cx="1285875" cy="365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장소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9612313" y="29257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9850438" y="31432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point.2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2" name="Straight Connector 8">
            <a:extLst/>
          </p:cNvPr>
          <p:cNvCxnSpPr/>
          <p:nvPr/>
        </p:nvCxnSpPr>
        <p:spPr bwMode="auto">
          <a:xfrm>
            <a:off x="9804400" y="34988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 bwMode="auto">
          <a:xfrm>
            <a:off x="9567863" y="3530600"/>
            <a:ext cx="1287462" cy="365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플랜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802438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7040563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point.3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47" name="Straight Connector 8">
            <a:extLst/>
          </p:cNvPr>
          <p:cNvCxnSpPr/>
          <p:nvPr/>
        </p:nvCxnSpPr>
        <p:spPr bwMode="auto">
          <a:xfrm>
            <a:off x="6994525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6757988" y="5397500"/>
            <a:ext cx="1287462" cy="365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회원관리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9612313" y="4792663"/>
            <a:ext cx="1195387" cy="12160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9850438" y="5010150"/>
            <a:ext cx="76676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latin typeface="나눔스퀘어OTF ExtraBold" pitchFamily="34" charset="-127"/>
                <a:ea typeface="나눔스퀘어OTF ExtraBold" pitchFamily="34" charset="-127"/>
              </a:rPr>
              <a:t>point.4</a:t>
            </a:r>
            <a:endParaRPr kumimoji="0" lang="ko-KR" altLang="en-US" sz="1600" spc="-150" dirty="0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52" name="Straight Connector 8">
            <a:extLst/>
          </p:cNvPr>
          <p:cNvCxnSpPr/>
          <p:nvPr/>
        </p:nvCxnSpPr>
        <p:spPr bwMode="auto">
          <a:xfrm>
            <a:off x="9804400" y="5365750"/>
            <a:ext cx="82550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9567863" y="5397500"/>
            <a:ext cx="1287462" cy="3651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커뮤니케이션</a:t>
            </a:r>
            <a:endParaRPr kumimoji="0"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화면기획서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372926" y="2166723"/>
            <a:ext cx="8452644" cy="4623437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683" y="2166723"/>
            <a:ext cx="3097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buFontTx/>
              <a:buChar char="-"/>
              <a:defRPr/>
            </a:pPr>
            <a:r>
              <a:rPr kumimoji="0"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 툴 </a:t>
            </a:r>
            <a:r>
              <a:rPr kumimoji="0"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kumimoji="0" lang="en-US" altLang="ko-KR" b="1" dirty="0" err="1" smtClean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kakaoOven.api</a:t>
            </a:r>
            <a:endParaRPr kumimoji="0" lang="en-US" altLang="ko-KR" b="1" dirty="0" smtClean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32" name="직사각형 31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33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34" name="양쪽 모서리가 둥근 사각형 33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35" name="양쪽 모서리가 둥근 사각형 34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36" name="양쪽 모서리가 둥근 사각형 35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38" name="양쪽 모서리가 둥근 사각형 37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39" name="양쪽 모서리가 둥근 사각형 38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40" name="양쪽 모서리가 둥근 사각형 39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0" y="2161960"/>
            <a:ext cx="2343001" cy="20302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63" y="2385428"/>
            <a:ext cx="2715271" cy="2195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626" y="2195512"/>
            <a:ext cx="3278944" cy="2169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85" y="4792051"/>
            <a:ext cx="3442956" cy="17283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293" y="4799833"/>
            <a:ext cx="3618634" cy="17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7291" y="1601885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8" name="직사각형 17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9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20" name="양쪽 모서리가 둥근 사각형 19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30" name="양쪽 모서리가 둥근 사각형 29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31" name="양쪽 모서리가 둥근 사각형 30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32" name="양쪽 모서리가 둥근 사각형 31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33" name="양쪽 모서리가 둥근 사각형 32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0" y="2195510"/>
            <a:ext cx="5533710" cy="44397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208" y="2195511"/>
            <a:ext cx="5251390" cy="44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805</Words>
  <Application>Microsoft Office PowerPoint</Application>
  <PresentationFormat>사용자 지정</PresentationFormat>
  <Paragraphs>244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굴림</vt:lpstr>
      <vt:lpstr>나눔고딕</vt:lpstr>
      <vt:lpstr>나눔스퀘어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86</cp:revision>
  <dcterms:created xsi:type="dcterms:W3CDTF">2019-08-26T09:16:45Z</dcterms:created>
  <dcterms:modified xsi:type="dcterms:W3CDTF">2022-07-22T09:04:51Z</dcterms:modified>
</cp:coreProperties>
</file>